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33_481B58BA.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32_3D960A34.xml" ContentType="application/vnd.ms-powerpoint.comments+xml"/>
  <Override PartName="/ppt/notesSlides/notesSlide18.xml" ContentType="application/vnd.openxmlformats-officedocument.presentationml.notesSlide+xml"/>
  <Override PartName="/ppt/comments/modernComment_13C_C6E8633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8" r:id="rId5"/>
    <p:sldId id="299" r:id="rId6"/>
    <p:sldId id="328" r:id="rId7"/>
    <p:sldId id="318" r:id="rId8"/>
    <p:sldId id="323" r:id="rId9"/>
    <p:sldId id="329" r:id="rId10"/>
    <p:sldId id="304" r:id="rId11"/>
    <p:sldId id="320" r:id="rId12"/>
    <p:sldId id="322" r:id="rId13"/>
    <p:sldId id="325" r:id="rId14"/>
    <p:sldId id="327" r:id="rId15"/>
    <p:sldId id="315" r:id="rId16"/>
    <p:sldId id="289" r:id="rId17"/>
    <p:sldId id="319" r:id="rId18"/>
    <p:sldId id="307" r:id="rId19"/>
    <p:sldId id="326" r:id="rId20"/>
    <p:sldId id="306" r:id="rId21"/>
    <p:sldId id="316"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A54F5C-85D3-6605-3B67-60587DB2EBB7}" name="Sep Hilhorst" initials="SH" userId="S::s.hilhorst@radaradvies.nl::bad5445b-317b-49cc-943a-e6c7cee721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6B026-CE0E-49BD-BC37-644714B7078A}" v="889" dt="2025-12-18T10:06:55.42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38" y="2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p Hilhorst" userId="bad5445b-317b-49cc-943a-e6c7cee72157" providerId="ADAL" clId="{0E82EB0C-414C-4E18-A5DE-CE541C990D3D}"/>
    <pc:docChg chg="undo redo custSel addSld delSld modSld sldOrd">
      <pc:chgData name="Sep Hilhorst" userId="bad5445b-317b-49cc-943a-e6c7cee72157" providerId="ADAL" clId="{0E82EB0C-414C-4E18-A5DE-CE541C990D3D}" dt="2025-12-18T10:11:48.175" v="16093" actId="2696"/>
      <pc:docMkLst>
        <pc:docMk/>
      </pc:docMkLst>
      <pc:sldChg chg="addSp delSp modSp mod modCm modNotesTx">
        <pc:chgData name="Sep Hilhorst" userId="bad5445b-317b-49cc-943a-e6c7cee72157" providerId="ADAL" clId="{0E82EB0C-414C-4E18-A5DE-CE541C990D3D}" dt="2025-12-16T10:49:22.743" v="15950" actId="27636"/>
        <pc:sldMkLst>
          <pc:docMk/>
          <pc:sldMk cId="1642425379" sldId="258"/>
        </pc:sldMkLst>
        <pc:spChg chg="mod">
          <ac:chgData name="Sep Hilhorst" userId="bad5445b-317b-49cc-943a-e6c7cee72157" providerId="ADAL" clId="{0E82EB0C-414C-4E18-A5DE-CE541C990D3D}" dt="2025-12-16T10:49:22.743" v="15950" actId="27636"/>
          <ac:spMkLst>
            <pc:docMk/>
            <pc:sldMk cId="1642425379" sldId="258"/>
            <ac:spMk id="2" creationId="{216815C6-3AD0-46E6-A74A-1967BD91AF50}"/>
          </ac:spMkLst>
        </pc:spChg>
        <pc:spChg chg="mod">
          <ac:chgData name="Sep Hilhorst" userId="bad5445b-317b-49cc-943a-e6c7cee72157" providerId="ADAL" clId="{0E82EB0C-414C-4E18-A5DE-CE541C990D3D}" dt="2025-12-05T09:44:53.571" v="7417" actId="207"/>
          <ac:spMkLst>
            <pc:docMk/>
            <pc:sldMk cId="1642425379" sldId="258"/>
            <ac:spMk id="3" creationId="{1901B20D-4C28-4DA3-ABBD-718C22A5E58B}"/>
          </ac:spMkLst>
        </pc:spChg>
        <pc:extLst>
          <p:ext xmlns:p="http://schemas.openxmlformats.org/presentationml/2006/main" uri="{D6D511B9-2390-475A-947B-AFAB55BFBCF1}">
            <pc226:cmChg xmlns:pc226="http://schemas.microsoft.com/office/powerpoint/2022/06/main/command" chg="mod">
              <pc226:chgData name="Sep Hilhorst" userId="bad5445b-317b-49cc-943a-e6c7cee72157" providerId="ADAL" clId="{0E82EB0C-414C-4E18-A5DE-CE541C990D3D}" dt="2025-12-05T09:44:48.463" v="7415" actId="20577"/>
              <pc2:cmMkLst xmlns:pc2="http://schemas.microsoft.com/office/powerpoint/2019/9/main/command">
                <pc:docMk/>
                <pc:sldMk cId="1642425379" sldId="258"/>
                <pc2:cmMk id="{A58BD940-0589-4FEE-A038-B273230AD937}"/>
              </pc2:cmMkLst>
            </pc226:cmChg>
          </p:ext>
        </pc:extLst>
      </pc:sldChg>
      <pc:sldChg chg="modSp mod ord modAnim modNotesTx">
        <pc:chgData name="Sep Hilhorst" userId="bad5445b-317b-49cc-943a-e6c7cee72157" providerId="ADAL" clId="{0E82EB0C-414C-4E18-A5DE-CE541C990D3D}" dt="2025-12-16T10:02:18.560" v="15807" actId="20577"/>
        <pc:sldMkLst>
          <pc:docMk/>
          <pc:sldMk cId="787891941" sldId="289"/>
        </pc:sldMkLst>
        <pc:spChg chg="mod">
          <ac:chgData name="Sep Hilhorst" userId="bad5445b-317b-49cc-943a-e6c7cee72157" providerId="ADAL" clId="{0E82EB0C-414C-4E18-A5DE-CE541C990D3D}" dt="2025-12-16T10:02:18.560" v="15807" actId="20577"/>
          <ac:spMkLst>
            <pc:docMk/>
            <pc:sldMk cId="787891941" sldId="289"/>
            <ac:spMk id="3" creationId="{9846EDBD-9882-4D3C-866D-07301A03447F}"/>
          </ac:spMkLst>
        </pc:spChg>
      </pc:sldChg>
      <pc:sldChg chg="addSp delSp modSp mod modCm modNotesTx">
        <pc:chgData name="Sep Hilhorst" userId="bad5445b-317b-49cc-943a-e6c7cee72157" providerId="ADAL" clId="{0E82EB0C-414C-4E18-A5DE-CE541C990D3D}" dt="2025-12-05T14:17:59.988" v="11027" actId="20577"/>
        <pc:sldMkLst>
          <pc:docMk/>
          <pc:sldMk cId="338485106" sldId="299"/>
        </pc:sldMkLst>
        <pc:spChg chg="mod">
          <ac:chgData name="Sep Hilhorst" userId="bad5445b-317b-49cc-943a-e6c7cee72157" providerId="ADAL" clId="{0E82EB0C-414C-4E18-A5DE-CE541C990D3D}" dt="2025-12-05T09:16:57.988" v="7252" actId="20577"/>
          <ac:spMkLst>
            <pc:docMk/>
            <pc:sldMk cId="338485106" sldId="299"/>
            <ac:spMk id="3" creationId="{D633D4FE-F554-41E3-B768-8EE98FC1E996}"/>
          </ac:spMkLst>
        </pc:spChg>
        <pc:extLst>
          <p:ext xmlns:p="http://schemas.openxmlformats.org/presentationml/2006/main" uri="{D6D511B9-2390-475A-947B-AFAB55BFBCF1}">
            <pc226:cmChg xmlns:pc226="http://schemas.microsoft.com/office/powerpoint/2022/06/main/command" chg="mod">
              <pc226:chgData name="Sep Hilhorst" userId="bad5445b-317b-49cc-943a-e6c7cee72157" providerId="ADAL" clId="{0E82EB0C-414C-4E18-A5DE-CE541C990D3D}" dt="2025-11-11T13:43:52.493" v="1877" actId="5793"/>
              <pc2:cmMkLst xmlns:pc2="http://schemas.microsoft.com/office/powerpoint/2019/9/main/command">
                <pc:docMk/>
                <pc:sldMk cId="338485106" sldId="299"/>
                <pc2:cmMk id="{C78D4DCD-AAB5-4D43-B426-9D4C0B79A8D1}"/>
              </pc2:cmMkLst>
            </pc226:cmChg>
          </p:ext>
        </pc:extLst>
      </pc:sldChg>
      <pc:sldChg chg="addSp delSp modSp mod ord delAnim modAnim">
        <pc:chgData name="Sep Hilhorst" userId="bad5445b-317b-49cc-943a-e6c7cee72157" providerId="ADAL" clId="{0E82EB0C-414C-4E18-A5DE-CE541C990D3D}" dt="2025-12-15T15:09:59.691" v="15583" actId="14100"/>
        <pc:sldMkLst>
          <pc:docMk/>
          <pc:sldMk cId="184916505" sldId="304"/>
        </pc:sldMkLst>
        <pc:spChg chg="mod">
          <ac:chgData name="Sep Hilhorst" userId="bad5445b-317b-49cc-943a-e6c7cee72157" providerId="ADAL" clId="{0E82EB0C-414C-4E18-A5DE-CE541C990D3D}" dt="2025-12-15T14:40:35.874" v="14806" actId="255"/>
          <ac:spMkLst>
            <pc:docMk/>
            <pc:sldMk cId="184916505" sldId="304"/>
            <ac:spMk id="2" creationId="{3E46AC3A-F717-DAB1-657D-F90044DF8188}"/>
          </ac:spMkLst>
        </pc:spChg>
        <pc:spChg chg="add mod">
          <ac:chgData name="Sep Hilhorst" userId="bad5445b-317b-49cc-943a-e6c7cee72157" providerId="ADAL" clId="{0E82EB0C-414C-4E18-A5DE-CE541C990D3D}" dt="2025-12-15T14:40:47.420" v="14807" actId="14100"/>
          <ac:spMkLst>
            <pc:docMk/>
            <pc:sldMk cId="184916505" sldId="304"/>
            <ac:spMk id="4" creationId="{B752EACF-BC50-E92F-853D-18A5E93C65F0}"/>
          </ac:spMkLst>
        </pc:spChg>
        <pc:picChg chg="add mod">
          <ac:chgData name="Sep Hilhorst" userId="bad5445b-317b-49cc-943a-e6c7cee72157" providerId="ADAL" clId="{0E82EB0C-414C-4E18-A5DE-CE541C990D3D}" dt="2025-12-15T15:09:59.691" v="15583" actId="14100"/>
          <ac:picMkLst>
            <pc:docMk/>
            <pc:sldMk cId="184916505" sldId="304"/>
            <ac:picMk id="7" creationId="{FDB3915E-C7A2-8936-DE2F-584A89B14228}"/>
          </ac:picMkLst>
        </pc:picChg>
      </pc:sldChg>
      <pc:sldChg chg="modSp mod ord modAnim modNotesTx">
        <pc:chgData name="Sep Hilhorst" userId="bad5445b-317b-49cc-943a-e6c7cee72157" providerId="ADAL" clId="{0E82EB0C-414C-4E18-A5DE-CE541C990D3D}" dt="2025-12-08T08:42:03.564" v="12726" actId="20577"/>
        <pc:sldMkLst>
          <pc:docMk/>
          <pc:sldMk cId="1033243188" sldId="306"/>
        </pc:sldMkLst>
        <pc:spChg chg="mod">
          <ac:chgData name="Sep Hilhorst" userId="bad5445b-317b-49cc-943a-e6c7cee72157" providerId="ADAL" clId="{0E82EB0C-414C-4E18-A5DE-CE541C990D3D}" dt="2025-12-02T13:12:08.658" v="4157" actId="20577"/>
          <ac:spMkLst>
            <pc:docMk/>
            <pc:sldMk cId="1033243188" sldId="306"/>
            <ac:spMk id="3" creationId="{3F2EDADE-6108-C25C-A7E5-809A7425763F}"/>
          </ac:spMkLst>
        </pc:spChg>
      </pc:sldChg>
      <pc:sldChg chg="addSp delSp modSp mod ord modAnim modCm modNotesTx">
        <pc:chgData name="Sep Hilhorst" userId="bad5445b-317b-49cc-943a-e6c7cee72157" providerId="ADAL" clId="{0E82EB0C-414C-4E18-A5DE-CE541C990D3D}" dt="2025-12-08T08:41:46.533" v="12663" actId="20577"/>
        <pc:sldMkLst>
          <pc:docMk/>
          <pc:sldMk cId="1209751738" sldId="307"/>
        </pc:sldMkLst>
        <pc:spChg chg="mod">
          <ac:chgData name="Sep Hilhorst" userId="bad5445b-317b-49cc-943a-e6c7cee72157" providerId="ADAL" clId="{0E82EB0C-414C-4E18-A5DE-CE541C990D3D}" dt="2025-12-05T14:16:46.496" v="10847" actId="255"/>
          <ac:spMkLst>
            <pc:docMk/>
            <pc:sldMk cId="1209751738" sldId="307"/>
            <ac:spMk id="3" creationId="{26F01DCF-3B5B-F0DF-358E-4ADF2D29A60D}"/>
          </ac:spMkLst>
        </pc:spChg>
        <pc:spChg chg="add mod">
          <ac:chgData name="Sep Hilhorst" userId="bad5445b-317b-49cc-943a-e6c7cee72157" providerId="ADAL" clId="{0E82EB0C-414C-4E18-A5DE-CE541C990D3D}" dt="2025-12-08T08:26:35.430" v="12272" actId="1076"/>
          <ac:spMkLst>
            <pc:docMk/>
            <pc:sldMk cId="1209751738" sldId="307"/>
            <ac:spMk id="7" creationId="{10849386-019D-EB30-DF85-50EA02AA6DEB}"/>
          </ac:spMkLst>
        </pc:spChg>
        <pc:spChg chg="add mod">
          <ac:chgData name="Sep Hilhorst" userId="bad5445b-317b-49cc-943a-e6c7cee72157" providerId="ADAL" clId="{0E82EB0C-414C-4E18-A5DE-CE541C990D3D}" dt="2025-12-08T08:27:21.902" v="12276" actId="207"/>
          <ac:spMkLst>
            <pc:docMk/>
            <pc:sldMk cId="1209751738" sldId="307"/>
            <ac:spMk id="10" creationId="{0861BA84-352D-9525-7A03-8D64A8E362F2}"/>
          </ac:spMkLst>
        </pc:spChg>
        <pc:picChg chg="add mod">
          <ac:chgData name="Sep Hilhorst" userId="bad5445b-317b-49cc-943a-e6c7cee72157" providerId="ADAL" clId="{0E82EB0C-414C-4E18-A5DE-CE541C990D3D}" dt="2025-11-27T08:41:34.557" v="2663" actId="962"/>
          <ac:picMkLst>
            <pc:docMk/>
            <pc:sldMk cId="1209751738" sldId="307"/>
            <ac:picMk id="16" creationId="{5491714A-5F76-F167-05DA-6FF4FB93C705}"/>
          </ac:picMkLst>
        </pc:picChg>
        <pc:extLst>
          <p:ext xmlns:p="http://schemas.openxmlformats.org/presentationml/2006/main" uri="{D6D511B9-2390-475A-947B-AFAB55BFBCF1}">
            <pc226:cmChg xmlns:pc226="http://schemas.microsoft.com/office/powerpoint/2022/06/main/command" chg="mod">
              <pc226:chgData name="Sep Hilhorst" userId="bad5445b-317b-49cc-943a-e6c7cee72157" providerId="ADAL" clId="{0E82EB0C-414C-4E18-A5DE-CE541C990D3D}" dt="2025-11-11T13:43:15.149" v="1838" actId="20577"/>
              <pc2:cmMkLst xmlns:pc2="http://schemas.microsoft.com/office/powerpoint/2019/9/main/command">
                <pc:docMk/>
                <pc:sldMk cId="1209751738" sldId="307"/>
                <pc2:cmMk id="{6F12B64A-2253-46BB-9F28-F0DF7D95B480}"/>
              </pc2:cmMkLst>
            </pc226:cmChg>
          </p:ext>
        </pc:extLst>
      </pc:sldChg>
      <pc:sldChg chg="modSp mod modNotesTx">
        <pc:chgData name="Sep Hilhorst" userId="bad5445b-317b-49cc-943a-e6c7cee72157" providerId="ADAL" clId="{0E82EB0C-414C-4E18-A5DE-CE541C990D3D}" dt="2025-12-08T08:43:00.611" v="12848" actId="20577"/>
        <pc:sldMkLst>
          <pc:docMk/>
          <pc:sldMk cId="1032552857" sldId="315"/>
        </pc:sldMkLst>
        <pc:spChg chg="mod">
          <ac:chgData name="Sep Hilhorst" userId="bad5445b-317b-49cc-943a-e6c7cee72157" providerId="ADAL" clId="{0E82EB0C-414C-4E18-A5DE-CE541C990D3D}" dt="2025-12-05T10:08:33.933" v="8058" actId="20577"/>
          <ac:spMkLst>
            <pc:docMk/>
            <pc:sldMk cId="1032552857" sldId="315"/>
            <ac:spMk id="3" creationId="{2D84F32C-1297-31B0-0B99-8FEC28E52BFF}"/>
          </ac:spMkLst>
        </pc:spChg>
      </pc:sldChg>
      <pc:sldChg chg="addSp delSp modSp mod ord">
        <pc:chgData name="Sep Hilhorst" userId="bad5445b-317b-49cc-943a-e6c7cee72157" providerId="ADAL" clId="{0E82EB0C-414C-4E18-A5DE-CE541C990D3D}" dt="2025-12-08T08:45:00.452" v="12853" actId="20577"/>
        <pc:sldMkLst>
          <pc:docMk/>
          <pc:sldMk cId="3337118517" sldId="316"/>
        </pc:sldMkLst>
        <pc:spChg chg="mod">
          <ac:chgData name="Sep Hilhorst" userId="bad5445b-317b-49cc-943a-e6c7cee72157" providerId="ADAL" clId="{0E82EB0C-414C-4E18-A5DE-CE541C990D3D}" dt="2025-12-08T08:45:00.452" v="12853" actId="20577"/>
          <ac:spMkLst>
            <pc:docMk/>
            <pc:sldMk cId="3337118517" sldId="316"/>
            <ac:spMk id="3" creationId="{DA388624-205B-E42A-9E31-F8E57E3E8FA4}"/>
          </ac:spMkLst>
        </pc:spChg>
      </pc:sldChg>
      <pc:sldChg chg="addSp delSp modSp new mod modAnim modCm modNotesTx">
        <pc:chgData name="Sep Hilhorst" userId="bad5445b-317b-49cc-943a-e6c7cee72157" providerId="ADAL" clId="{0E82EB0C-414C-4E18-A5DE-CE541C990D3D}" dt="2025-12-16T10:47:58.688" v="15828" actId="20577"/>
        <pc:sldMkLst>
          <pc:docMk/>
          <pc:sldMk cId="317638930" sldId="318"/>
        </pc:sldMkLst>
        <pc:spChg chg="mod">
          <ac:chgData name="Sep Hilhorst" userId="bad5445b-317b-49cc-943a-e6c7cee72157" providerId="ADAL" clId="{0E82EB0C-414C-4E18-A5DE-CE541C990D3D}" dt="2025-12-15T14:39:37.090" v="14792" actId="404"/>
          <ac:spMkLst>
            <pc:docMk/>
            <pc:sldMk cId="317638930" sldId="318"/>
            <ac:spMk id="3" creationId="{DC460131-72EB-7D21-425F-6710810C04CF}"/>
          </ac:spMkLst>
        </pc:spChg>
        <pc:spChg chg="mod">
          <ac:chgData name="Sep Hilhorst" userId="bad5445b-317b-49cc-943a-e6c7cee72157" providerId="ADAL" clId="{0E82EB0C-414C-4E18-A5DE-CE541C990D3D}" dt="2025-12-16T10:47:58.688" v="15828" actId="20577"/>
          <ac:spMkLst>
            <pc:docMk/>
            <pc:sldMk cId="317638930" sldId="318"/>
            <ac:spMk id="4" creationId="{D3250D89-0A50-EC05-7310-C3049BD84350}"/>
          </ac:spMkLst>
        </pc:spChg>
        <pc:spChg chg="add mod">
          <ac:chgData name="Sep Hilhorst" userId="bad5445b-317b-49cc-943a-e6c7cee72157" providerId="ADAL" clId="{0E82EB0C-414C-4E18-A5DE-CE541C990D3D}" dt="2025-12-05T09:49:03.076" v="7428" actId="20577"/>
          <ac:spMkLst>
            <pc:docMk/>
            <pc:sldMk cId="317638930" sldId="318"/>
            <ac:spMk id="5" creationId="{E04B41A1-8F67-D328-B787-31682D03FDF6}"/>
          </ac:spMkLst>
        </pc:spChg>
        <pc:spChg chg="mod">
          <ac:chgData name="Sep Hilhorst" userId="bad5445b-317b-49cc-943a-e6c7cee72157" providerId="ADAL" clId="{0E82EB0C-414C-4E18-A5DE-CE541C990D3D}" dt="2025-12-15T14:39:42.291" v="14795" actId="403"/>
          <ac:spMkLst>
            <pc:docMk/>
            <pc:sldMk cId="317638930" sldId="318"/>
            <ac:spMk id="6" creationId="{DD036E4F-5E06-350E-0031-09818086D1E2}"/>
          </ac:spMkLst>
        </pc:spChg>
        <pc:extLst>
          <p:ext xmlns:p="http://schemas.openxmlformats.org/presentationml/2006/main" uri="{D6D511B9-2390-475A-947B-AFAB55BFBCF1}">
            <pc226:cmChg xmlns:pc226="http://schemas.microsoft.com/office/powerpoint/2022/06/main/command" chg="mod">
              <pc226:chgData name="Sep Hilhorst" userId="bad5445b-317b-49cc-943a-e6c7cee72157" providerId="ADAL" clId="{0E82EB0C-414C-4E18-A5DE-CE541C990D3D}" dt="2025-11-25T13:50:39.339" v="2149" actId="20577"/>
              <pc2:cmMkLst xmlns:pc2="http://schemas.microsoft.com/office/powerpoint/2019/9/main/command">
                <pc:docMk/>
                <pc:sldMk cId="317638930" sldId="318"/>
                <pc2:cmMk id="{AA197195-2E89-4E8C-BF31-C6B628F57C8E}"/>
              </pc2:cmMkLst>
            </pc226:cmChg>
          </p:ext>
        </pc:extLst>
      </pc:sldChg>
      <pc:sldChg chg="addSp delSp modSp new mod ord delAnim modAnim modNotesTx">
        <pc:chgData name="Sep Hilhorst" userId="bad5445b-317b-49cc-943a-e6c7cee72157" providerId="ADAL" clId="{0E82EB0C-414C-4E18-A5DE-CE541C990D3D}" dt="2025-12-16T09:34:23.823" v="15806" actId="404"/>
        <pc:sldMkLst>
          <pc:docMk/>
          <pc:sldMk cId="2508450638" sldId="319"/>
        </pc:sldMkLst>
        <pc:spChg chg="add mod">
          <ac:chgData name="Sep Hilhorst" userId="bad5445b-317b-49cc-943a-e6c7cee72157" providerId="ADAL" clId="{0E82EB0C-414C-4E18-A5DE-CE541C990D3D}" dt="2025-12-16T09:34:23.823" v="15806" actId="404"/>
          <ac:spMkLst>
            <pc:docMk/>
            <pc:sldMk cId="2508450638" sldId="319"/>
            <ac:spMk id="2" creationId="{6C461B38-B2B9-0954-9D7A-2878E245664D}"/>
          </ac:spMkLst>
        </pc:spChg>
        <pc:spChg chg="add del mod">
          <ac:chgData name="Sep Hilhorst" userId="bad5445b-317b-49cc-943a-e6c7cee72157" providerId="ADAL" clId="{0E82EB0C-414C-4E18-A5DE-CE541C990D3D}" dt="2025-12-08T10:36:06.709" v="12937" actId="1076"/>
          <ac:spMkLst>
            <pc:docMk/>
            <pc:sldMk cId="2508450638" sldId="319"/>
            <ac:spMk id="3" creationId="{875F79CA-7375-5207-7873-8ABCAA6013A2}"/>
          </ac:spMkLst>
        </pc:spChg>
        <pc:spChg chg="add mod">
          <ac:chgData name="Sep Hilhorst" userId="bad5445b-317b-49cc-943a-e6c7cee72157" providerId="ADAL" clId="{0E82EB0C-414C-4E18-A5DE-CE541C990D3D}" dt="2025-12-08T10:37:13.824" v="12941" actId="1076"/>
          <ac:spMkLst>
            <pc:docMk/>
            <pc:sldMk cId="2508450638" sldId="319"/>
            <ac:spMk id="12" creationId="{44763AD2-50A0-A13E-DC04-70E6DB99C156}"/>
          </ac:spMkLst>
        </pc:spChg>
        <pc:spChg chg="add mod">
          <ac:chgData name="Sep Hilhorst" userId="bad5445b-317b-49cc-943a-e6c7cee72157" providerId="ADAL" clId="{0E82EB0C-414C-4E18-A5DE-CE541C990D3D}" dt="2025-12-05T13:39:58.178" v="10063" actId="164"/>
          <ac:spMkLst>
            <pc:docMk/>
            <pc:sldMk cId="2508450638" sldId="319"/>
            <ac:spMk id="15" creationId="{18CBEFE3-537E-E96E-087C-C5388D406114}"/>
          </ac:spMkLst>
        </pc:spChg>
        <pc:spChg chg="add mod">
          <ac:chgData name="Sep Hilhorst" userId="bad5445b-317b-49cc-943a-e6c7cee72157" providerId="ADAL" clId="{0E82EB0C-414C-4E18-A5DE-CE541C990D3D}" dt="2025-12-05T13:39:58.178" v="10063" actId="164"/>
          <ac:spMkLst>
            <pc:docMk/>
            <pc:sldMk cId="2508450638" sldId="319"/>
            <ac:spMk id="16" creationId="{3A77BC40-3D7D-FCDA-1E96-2ADC97759490}"/>
          </ac:spMkLst>
        </pc:spChg>
        <pc:spChg chg="add mod">
          <ac:chgData name="Sep Hilhorst" userId="bad5445b-317b-49cc-943a-e6c7cee72157" providerId="ADAL" clId="{0E82EB0C-414C-4E18-A5DE-CE541C990D3D}" dt="2025-12-05T13:39:58.178" v="10063" actId="164"/>
          <ac:spMkLst>
            <pc:docMk/>
            <pc:sldMk cId="2508450638" sldId="319"/>
            <ac:spMk id="17" creationId="{B876E169-F19C-330F-AC1A-E36F1B5C1701}"/>
          </ac:spMkLst>
        </pc:spChg>
        <pc:spChg chg="add mod">
          <ac:chgData name="Sep Hilhorst" userId="bad5445b-317b-49cc-943a-e6c7cee72157" providerId="ADAL" clId="{0E82EB0C-414C-4E18-A5DE-CE541C990D3D}" dt="2025-12-05T13:39:58.178" v="10063" actId="164"/>
          <ac:spMkLst>
            <pc:docMk/>
            <pc:sldMk cId="2508450638" sldId="319"/>
            <ac:spMk id="21" creationId="{5C32FD8A-8526-E6D8-B6AE-E38B52ECA797}"/>
          </ac:spMkLst>
        </pc:spChg>
        <pc:spChg chg="add mod">
          <ac:chgData name="Sep Hilhorst" userId="bad5445b-317b-49cc-943a-e6c7cee72157" providerId="ADAL" clId="{0E82EB0C-414C-4E18-A5DE-CE541C990D3D}" dt="2025-12-16T09:26:42.055" v="15769" actId="1076"/>
          <ac:spMkLst>
            <pc:docMk/>
            <pc:sldMk cId="2508450638" sldId="319"/>
            <ac:spMk id="24" creationId="{5B0D3014-B6E0-C1AC-A0E7-680181541F11}"/>
          </ac:spMkLst>
        </pc:spChg>
        <pc:spChg chg="add mod">
          <ac:chgData name="Sep Hilhorst" userId="bad5445b-317b-49cc-943a-e6c7cee72157" providerId="ADAL" clId="{0E82EB0C-414C-4E18-A5DE-CE541C990D3D}" dt="2025-12-05T13:39:58.178" v="10063" actId="164"/>
          <ac:spMkLst>
            <pc:docMk/>
            <pc:sldMk cId="2508450638" sldId="319"/>
            <ac:spMk id="32" creationId="{A5C708D8-784D-309C-BFCA-106D41D1F059}"/>
          </ac:spMkLst>
        </pc:spChg>
        <pc:grpChg chg="add mod">
          <ac:chgData name="Sep Hilhorst" userId="bad5445b-317b-49cc-943a-e6c7cee72157" providerId="ADAL" clId="{0E82EB0C-414C-4E18-A5DE-CE541C990D3D}" dt="2025-12-16T09:26:29.227" v="15765" actId="14100"/>
          <ac:grpSpMkLst>
            <pc:docMk/>
            <pc:sldMk cId="2508450638" sldId="319"/>
            <ac:grpSpMk id="33" creationId="{DDADE5BE-0106-1414-CE87-ABE78F23FEBB}"/>
          </ac:grpSpMkLst>
        </pc:grpChg>
        <pc:picChg chg="add mod">
          <ac:chgData name="Sep Hilhorst" userId="bad5445b-317b-49cc-943a-e6c7cee72157" providerId="ADAL" clId="{0E82EB0C-414C-4E18-A5DE-CE541C990D3D}" dt="2025-12-08T10:35:56.198" v="12933" actId="1076"/>
          <ac:picMkLst>
            <pc:docMk/>
            <pc:sldMk cId="2508450638" sldId="319"/>
            <ac:picMk id="14" creationId="{58C139D0-3CB1-A452-DA65-FB5F75EE3E06}"/>
          </ac:picMkLst>
        </pc:picChg>
        <pc:picChg chg="add mod">
          <ac:chgData name="Sep Hilhorst" userId="bad5445b-317b-49cc-943a-e6c7cee72157" providerId="ADAL" clId="{0E82EB0C-414C-4E18-A5DE-CE541C990D3D}" dt="2025-12-16T09:33:26.767" v="15800" actId="1076"/>
          <ac:picMkLst>
            <pc:docMk/>
            <pc:sldMk cId="2508450638" sldId="319"/>
            <ac:picMk id="1026" creationId="{C4062758-E5E9-8F6B-D75D-CD1334732414}"/>
          </ac:picMkLst>
        </pc:picChg>
        <pc:picChg chg="add mod">
          <ac:chgData name="Sep Hilhorst" userId="bad5445b-317b-49cc-943a-e6c7cee72157" providerId="ADAL" clId="{0E82EB0C-414C-4E18-A5DE-CE541C990D3D}" dt="2025-12-16T09:30:12.557" v="15792" actId="1076"/>
          <ac:picMkLst>
            <pc:docMk/>
            <pc:sldMk cId="2508450638" sldId="319"/>
            <ac:picMk id="1028" creationId="{F448E30D-8594-BC51-5809-AD4FFCC65332}"/>
          </ac:picMkLst>
        </pc:picChg>
        <pc:picChg chg="add mod">
          <ac:chgData name="Sep Hilhorst" userId="bad5445b-317b-49cc-943a-e6c7cee72157" providerId="ADAL" clId="{0E82EB0C-414C-4E18-A5DE-CE541C990D3D}" dt="2025-12-16T09:29:52.599" v="15789" actId="1076"/>
          <ac:picMkLst>
            <pc:docMk/>
            <pc:sldMk cId="2508450638" sldId="319"/>
            <ac:picMk id="1030" creationId="{797E023D-52B6-E028-81F0-B545903FC6AB}"/>
          </ac:picMkLst>
        </pc:picChg>
        <pc:picChg chg="add mod">
          <ac:chgData name="Sep Hilhorst" userId="bad5445b-317b-49cc-943a-e6c7cee72157" providerId="ADAL" clId="{0E82EB0C-414C-4E18-A5DE-CE541C990D3D}" dt="2025-12-16T09:33:58.167" v="15805" actId="1076"/>
          <ac:picMkLst>
            <pc:docMk/>
            <pc:sldMk cId="2508450638" sldId="319"/>
            <ac:picMk id="1032" creationId="{F34983EC-EF8D-ACE7-0691-865794651194}"/>
          </ac:picMkLst>
        </pc:picChg>
        <pc:cxnChg chg="add mod">
          <ac:chgData name="Sep Hilhorst" userId="bad5445b-317b-49cc-943a-e6c7cee72157" providerId="ADAL" clId="{0E82EB0C-414C-4E18-A5DE-CE541C990D3D}" dt="2025-12-05T13:42:03.163" v="10072" actId="1076"/>
          <ac:cxnSpMkLst>
            <pc:docMk/>
            <pc:sldMk cId="2508450638" sldId="319"/>
            <ac:cxnSpMk id="35" creationId="{42444850-2FCA-6FC4-3E6E-97629E39BB33}"/>
          </ac:cxnSpMkLst>
        </pc:cxnChg>
        <pc:cxnChg chg="add mod">
          <ac:chgData name="Sep Hilhorst" userId="bad5445b-317b-49cc-943a-e6c7cee72157" providerId="ADAL" clId="{0E82EB0C-414C-4E18-A5DE-CE541C990D3D}" dt="2025-12-05T13:44:39.010" v="10092" actId="1076"/>
          <ac:cxnSpMkLst>
            <pc:docMk/>
            <pc:sldMk cId="2508450638" sldId="319"/>
            <ac:cxnSpMk id="41" creationId="{779D9C40-22BF-67D3-35EB-1736F023A460}"/>
          </ac:cxnSpMkLst>
        </pc:cxnChg>
        <pc:cxnChg chg="add mod">
          <ac:chgData name="Sep Hilhorst" userId="bad5445b-317b-49cc-943a-e6c7cee72157" providerId="ADAL" clId="{0E82EB0C-414C-4E18-A5DE-CE541C990D3D}" dt="2025-12-05T13:44:25.209" v="10091" actId="1076"/>
          <ac:cxnSpMkLst>
            <pc:docMk/>
            <pc:sldMk cId="2508450638" sldId="319"/>
            <ac:cxnSpMk id="44" creationId="{6F18FD02-8C81-D21B-3E37-EB6CE33467EE}"/>
          </ac:cxnSpMkLst>
        </pc:cxnChg>
      </pc:sldChg>
      <pc:sldChg chg="addSp delSp modSp add mod ord modAnim">
        <pc:chgData name="Sep Hilhorst" userId="bad5445b-317b-49cc-943a-e6c7cee72157" providerId="ADAL" clId="{0E82EB0C-414C-4E18-A5DE-CE541C990D3D}" dt="2025-12-16T09:21:59.763" v="15757" actId="478"/>
        <pc:sldMkLst>
          <pc:docMk/>
          <pc:sldMk cId="2447817953" sldId="320"/>
        </pc:sldMkLst>
        <pc:spChg chg="mod">
          <ac:chgData name="Sep Hilhorst" userId="bad5445b-317b-49cc-943a-e6c7cee72157" providerId="ADAL" clId="{0E82EB0C-414C-4E18-A5DE-CE541C990D3D}" dt="2025-12-15T15:02:30.975" v="15445" actId="20577"/>
          <ac:spMkLst>
            <pc:docMk/>
            <pc:sldMk cId="2447817953" sldId="320"/>
            <ac:spMk id="2" creationId="{2724C11A-8B50-146C-2AB0-68C7A6402CE9}"/>
          </ac:spMkLst>
        </pc:spChg>
        <pc:spChg chg="mod">
          <ac:chgData name="Sep Hilhorst" userId="bad5445b-317b-49cc-943a-e6c7cee72157" providerId="ADAL" clId="{0E82EB0C-414C-4E18-A5DE-CE541C990D3D}" dt="2025-12-15T14:41:35.480" v="14811" actId="255"/>
          <ac:spMkLst>
            <pc:docMk/>
            <pc:sldMk cId="2447817953" sldId="320"/>
            <ac:spMk id="4" creationId="{E6C7D400-EBE7-159C-958A-56B0164D8721}"/>
          </ac:spMkLst>
        </pc:spChg>
        <pc:spChg chg="add mod">
          <ac:chgData name="Sep Hilhorst" userId="bad5445b-317b-49cc-943a-e6c7cee72157" providerId="ADAL" clId="{0E82EB0C-414C-4E18-A5DE-CE541C990D3D}" dt="2025-12-15T14:28:49.920" v="14706" actId="403"/>
          <ac:spMkLst>
            <pc:docMk/>
            <pc:sldMk cId="2447817953" sldId="320"/>
            <ac:spMk id="6" creationId="{46E51AEA-FEF2-E76E-04ED-83978DC3BB88}"/>
          </ac:spMkLst>
        </pc:spChg>
        <pc:picChg chg="mod">
          <ac:chgData name="Sep Hilhorst" userId="bad5445b-317b-49cc-943a-e6c7cee72157" providerId="ADAL" clId="{0E82EB0C-414C-4E18-A5DE-CE541C990D3D}" dt="2025-12-15T15:07:48.571" v="15575" actId="1076"/>
          <ac:picMkLst>
            <pc:docMk/>
            <pc:sldMk cId="2447817953" sldId="320"/>
            <ac:picMk id="12" creationId="{A49E9344-312B-94D8-D269-10178BFCACAD}"/>
          </ac:picMkLst>
        </pc:picChg>
      </pc:sldChg>
      <pc:sldChg chg="addSp delSp modSp new mod ord addAnim delAnim modAnim modNotesTx">
        <pc:chgData name="Sep Hilhorst" userId="bad5445b-317b-49cc-943a-e6c7cee72157" providerId="ADAL" clId="{0E82EB0C-414C-4E18-A5DE-CE541C990D3D}" dt="2025-12-15T14:41:21.504" v="14810" actId="255"/>
        <pc:sldMkLst>
          <pc:docMk/>
          <pc:sldMk cId="3362366148" sldId="322"/>
        </pc:sldMkLst>
        <pc:spChg chg="mod">
          <ac:chgData name="Sep Hilhorst" userId="bad5445b-317b-49cc-943a-e6c7cee72157" providerId="ADAL" clId="{0E82EB0C-414C-4E18-A5DE-CE541C990D3D}" dt="2025-12-15T14:41:21.504" v="14810" actId="255"/>
          <ac:spMkLst>
            <pc:docMk/>
            <pc:sldMk cId="3362366148" sldId="322"/>
            <ac:spMk id="3" creationId="{20AE3202-0234-0374-228B-91B2ACC450EA}"/>
          </ac:spMkLst>
        </pc:spChg>
        <pc:spChg chg="mod">
          <ac:chgData name="Sep Hilhorst" userId="bad5445b-317b-49cc-943a-e6c7cee72157" providerId="ADAL" clId="{0E82EB0C-414C-4E18-A5DE-CE541C990D3D}" dt="2025-12-05T09:27:18.442" v="7350" actId="403"/>
          <ac:spMkLst>
            <pc:docMk/>
            <pc:sldMk cId="3362366148" sldId="322"/>
            <ac:spMk id="4" creationId="{12931AF9-A2F2-E66E-83A3-E214BBC3AC05}"/>
          </ac:spMkLst>
        </pc:spChg>
        <pc:picChg chg="add mod">
          <ac:chgData name="Sep Hilhorst" userId="bad5445b-317b-49cc-943a-e6c7cee72157" providerId="ADAL" clId="{0E82EB0C-414C-4E18-A5DE-CE541C990D3D}" dt="2025-12-05T09:33:13.499" v="7359" actId="1076"/>
          <ac:picMkLst>
            <pc:docMk/>
            <pc:sldMk cId="3362366148" sldId="322"/>
            <ac:picMk id="10" creationId="{68463801-E6CE-20A5-F970-972726A6AD3D}"/>
          </ac:picMkLst>
        </pc:picChg>
        <pc:picChg chg="add mod">
          <ac:chgData name="Sep Hilhorst" userId="bad5445b-317b-49cc-943a-e6c7cee72157" providerId="ADAL" clId="{0E82EB0C-414C-4E18-A5DE-CE541C990D3D}" dt="2025-12-05T09:33:11.411" v="7358" actId="1076"/>
          <ac:picMkLst>
            <pc:docMk/>
            <pc:sldMk cId="3362366148" sldId="322"/>
            <ac:picMk id="12" creationId="{87042831-C5CF-05AD-7229-1CBA3C0E3416}"/>
          </ac:picMkLst>
        </pc:picChg>
        <pc:picChg chg="add mod">
          <ac:chgData name="Sep Hilhorst" userId="bad5445b-317b-49cc-943a-e6c7cee72157" providerId="ADAL" clId="{0E82EB0C-414C-4E18-A5DE-CE541C990D3D}" dt="2025-12-05T09:33:15.980" v="7360" actId="1076"/>
          <ac:picMkLst>
            <pc:docMk/>
            <pc:sldMk cId="3362366148" sldId="322"/>
            <ac:picMk id="14" creationId="{0C0B52B2-755D-F3C4-AEDA-A22850F699B9}"/>
          </ac:picMkLst>
        </pc:picChg>
        <pc:picChg chg="add mod">
          <ac:chgData name="Sep Hilhorst" userId="bad5445b-317b-49cc-943a-e6c7cee72157" providerId="ADAL" clId="{0E82EB0C-414C-4E18-A5DE-CE541C990D3D}" dt="2025-12-05T09:43:11.786" v="7373" actId="1076"/>
          <ac:picMkLst>
            <pc:docMk/>
            <pc:sldMk cId="3362366148" sldId="322"/>
            <ac:picMk id="16" creationId="{7199E708-BE39-B846-AD85-395FC4D8E7D4}"/>
          </ac:picMkLst>
        </pc:picChg>
      </pc:sldChg>
      <pc:sldChg chg="addSp delSp modSp new mod addAnim delAnim modAnim modCm modNotesTx">
        <pc:chgData name="Sep Hilhorst" userId="bad5445b-317b-49cc-943a-e6c7cee72157" providerId="ADAL" clId="{0E82EB0C-414C-4E18-A5DE-CE541C990D3D}" dt="2025-12-16T09:20:44.434" v="15753"/>
        <pc:sldMkLst>
          <pc:docMk/>
          <pc:sldMk cId="2008664248" sldId="323"/>
        </pc:sldMkLst>
        <pc:spChg chg="mod">
          <ac:chgData name="Sep Hilhorst" userId="bad5445b-317b-49cc-943a-e6c7cee72157" providerId="ADAL" clId="{0E82EB0C-414C-4E18-A5DE-CE541C990D3D}" dt="2025-12-15T14:40:12.099" v="14802" actId="1076"/>
          <ac:spMkLst>
            <pc:docMk/>
            <pc:sldMk cId="2008664248" sldId="323"/>
            <ac:spMk id="3" creationId="{C2F0B4C0-467B-CD90-AB99-F3439499BAF1}"/>
          </ac:spMkLst>
        </pc:spChg>
        <pc:spChg chg="mod">
          <ac:chgData name="Sep Hilhorst" userId="bad5445b-317b-49cc-943a-e6c7cee72157" providerId="ADAL" clId="{0E82EB0C-414C-4E18-A5DE-CE541C990D3D}" dt="2025-12-16T09:20:04.852" v="15750" actId="20577"/>
          <ac:spMkLst>
            <pc:docMk/>
            <pc:sldMk cId="2008664248" sldId="323"/>
            <ac:spMk id="4" creationId="{4FFD31D0-BAF2-35FB-8F6F-420A5072B195}"/>
          </ac:spMkLst>
        </pc:spChg>
        <pc:picChg chg="add mod">
          <ac:chgData name="Sep Hilhorst" userId="bad5445b-317b-49cc-943a-e6c7cee72157" providerId="ADAL" clId="{0E82EB0C-414C-4E18-A5DE-CE541C990D3D}" dt="2025-12-15T15:04:11.088" v="15563" actId="1076"/>
          <ac:picMkLst>
            <pc:docMk/>
            <pc:sldMk cId="2008664248" sldId="323"/>
            <ac:picMk id="5" creationId="{771F833B-8D71-73C9-6041-7B75BD9C1E23}"/>
          </ac:picMkLst>
        </pc:picChg>
        <pc:picChg chg="add mod">
          <ac:chgData name="Sep Hilhorst" userId="bad5445b-317b-49cc-943a-e6c7cee72157" providerId="ADAL" clId="{0E82EB0C-414C-4E18-A5DE-CE541C990D3D}" dt="2025-12-15T13:05:18.982" v="13580" actId="1076"/>
          <ac:picMkLst>
            <pc:docMk/>
            <pc:sldMk cId="2008664248" sldId="323"/>
            <ac:picMk id="7" creationId="{89501591-743F-B06F-9677-02B919DF29F3}"/>
          </ac:picMkLst>
        </pc:picChg>
        <pc:extLst>
          <p:ext xmlns:p="http://schemas.openxmlformats.org/presentationml/2006/main" uri="{D6D511B9-2390-475A-947B-AFAB55BFBCF1}">
            <pc226:cmChg xmlns:pc226="http://schemas.microsoft.com/office/powerpoint/2022/06/main/command" chg="mod">
              <pc226:chgData name="Sep Hilhorst" userId="bad5445b-317b-49cc-943a-e6c7cee72157" providerId="ADAL" clId="{0E82EB0C-414C-4E18-A5DE-CE541C990D3D}" dt="2025-12-15T13:00:06.569" v="12948" actId="20577"/>
              <pc2:cmMkLst xmlns:pc2="http://schemas.microsoft.com/office/powerpoint/2019/9/main/command">
                <pc:docMk/>
                <pc:sldMk cId="2008664248" sldId="323"/>
                <pc2:cmMk id="{D254AE54-5E21-4834-A4EB-336AA40FE80C}"/>
              </pc2:cmMkLst>
            </pc226:cmChg>
          </p:ext>
        </pc:extLst>
      </pc:sldChg>
      <pc:sldChg chg="addSp delSp modSp new mod modAnim modNotesTx">
        <pc:chgData name="Sep Hilhorst" userId="bad5445b-317b-49cc-943a-e6c7cee72157" providerId="ADAL" clId="{0E82EB0C-414C-4E18-A5DE-CE541C990D3D}" dt="2025-12-15T15:04:47.435" v="15566"/>
        <pc:sldMkLst>
          <pc:docMk/>
          <pc:sldMk cId="2539089236" sldId="325"/>
        </pc:sldMkLst>
        <pc:spChg chg="mod">
          <ac:chgData name="Sep Hilhorst" userId="bad5445b-317b-49cc-943a-e6c7cee72157" providerId="ADAL" clId="{0E82EB0C-414C-4E18-A5DE-CE541C990D3D}" dt="2025-12-02T13:00:37.923" v="3362" actId="20577"/>
          <ac:spMkLst>
            <pc:docMk/>
            <pc:sldMk cId="2539089236" sldId="325"/>
            <ac:spMk id="3" creationId="{BCAB8F70-187F-715F-38EC-DAF80773C888}"/>
          </ac:spMkLst>
        </pc:spChg>
        <pc:spChg chg="mod">
          <ac:chgData name="Sep Hilhorst" userId="bad5445b-317b-49cc-943a-e6c7cee72157" providerId="ADAL" clId="{0E82EB0C-414C-4E18-A5DE-CE541C990D3D}" dt="2025-12-08T08:03:12.512" v="11496" actId="1076"/>
          <ac:spMkLst>
            <pc:docMk/>
            <pc:sldMk cId="2539089236" sldId="325"/>
            <ac:spMk id="4" creationId="{70271FED-DEDA-3DC0-D7B5-E3D7D226308B}"/>
          </ac:spMkLst>
        </pc:spChg>
        <pc:grpChg chg="add mod">
          <ac:chgData name="Sep Hilhorst" userId="bad5445b-317b-49cc-943a-e6c7cee72157" providerId="ADAL" clId="{0E82EB0C-414C-4E18-A5DE-CE541C990D3D}" dt="2025-12-08T08:10:33.821" v="11734" actId="1076"/>
          <ac:grpSpMkLst>
            <pc:docMk/>
            <pc:sldMk cId="2539089236" sldId="325"/>
            <ac:grpSpMk id="12" creationId="{8C711E4D-F3E2-FA4C-7DDB-2C74BBD7EBA9}"/>
          </ac:grpSpMkLst>
        </pc:grpChg>
        <pc:picChg chg="add mod">
          <ac:chgData name="Sep Hilhorst" userId="bad5445b-317b-49cc-943a-e6c7cee72157" providerId="ADAL" clId="{0E82EB0C-414C-4E18-A5DE-CE541C990D3D}" dt="2025-12-08T08:10:38.462" v="11735" actId="1076"/>
          <ac:picMkLst>
            <pc:docMk/>
            <pc:sldMk cId="2539089236" sldId="325"/>
            <ac:picMk id="5" creationId="{71719CD7-948C-526C-6435-4421AA0127DA}"/>
          </ac:picMkLst>
        </pc:picChg>
        <pc:picChg chg="add mod">
          <ac:chgData name="Sep Hilhorst" userId="bad5445b-317b-49cc-943a-e6c7cee72157" providerId="ADAL" clId="{0E82EB0C-414C-4E18-A5DE-CE541C990D3D}" dt="2025-12-08T08:02:59.776" v="11493" actId="164"/>
          <ac:picMkLst>
            <pc:docMk/>
            <pc:sldMk cId="2539089236" sldId="325"/>
            <ac:picMk id="7" creationId="{D9772CAA-07E3-B8DC-B0F4-64AFD512712E}"/>
          </ac:picMkLst>
        </pc:picChg>
        <pc:picChg chg="add mod">
          <ac:chgData name="Sep Hilhorst" userId="bad5445b-317b-49cc-943a-e6c7cee72157" providerId="ADAL" clId="{0E82EB0C-414C-4E18-A5DE-CE541C990D3D}" dt="2025-12-08T08:02:59.776" v="11493" actId="164"/>
          <ac:picMkLst>
            <pc:docMk/>
            <pc:sldMk cId="2539089236" sldId="325"/>
            <ac:picMk id="9" creationId="{CE539268-4183-14B5-C77E-7FE53CDA8903}"/>
          </ac:picMkLst>
        </pc:picChg>
        <pc:picChg chg="add mod">
          <ac:chgData name="Sep Hilhorst" userId="bad5445b-317b-49cc-943a-e6c7cee72157" providerId="ADAL" clId="{0E82EB0C-414C-4E18-A5DE-CE541C990D3D}" dt="2025-12-08T08:02:59.776" v="11493" actId="164"/>
          <ac:picMkLst>
            <pc:docMk/>
            <pc:sldMk cId="2539089236" sldId="325"/>
            <ac:picMk id="11" creationId="{315A6478-ECBE-79C5-926B-6FC4AAF27503}"/>
          </ac:picMkLst>
        </pc:picChg>
      </pc:sldChg>
      <pc:sldChg chg="addSp delSp modSp new mod ord modTransition addAnim delAnim modAnim modNotesTx">
        <pc:chgData name="Sep Hilhorst" userId="bad5445b-317b-49cc-943a-e6c7cee72157" providerId="ADAL" clId="{0E82EB0C-414C-4E18-A5DE-CE541C990D3D}" dt="2025-12-15T15:07:22.709" v="15574"/>
        <pc:sldMkLst>
          <pc:docMk/>
          <pc:sldMk cId="466592357" sldId="326"/>
        </pc:sldMkLst>
        <pc:spChg chg="add mod">
          <ac:chgData name="Sep Hilhorst" userId="bad5445b-317b-49cc-943a-e6c7cee72157" providerId="ADAL" clId="{0E82EB0C-414C-4E18-A5DE-CE541C990D3D}" dt="2025-12-15T14:49:08.059" v="14837" actId="1076"/>
          <ac:spMkLst>
            <pc:docMk/>
            <pc:sldMk cId="466592357" sldId="326"/>
            <ac:spMk id="2" creationId="{CEF5EAFA-026E-6AC9-348B-223D9E234487}"/>
          </ac:spMkLst>
        </pc:spChg>
        <pc:spChg chg="mod">
          <ac:chgData name="Sep Hilhorst" userId="bad5445b-317b-49cc-943a-e6c7cee72157" providerId="ADAL" clId="{0E82EB0C-414C-4E18-A5DE-CE541C990D3D}" dt="2025-12-05T13:56:25.106" v="10323" actId="20577"/>
          <ac:spMkLst>
            <pc:docMk/>
            <pc:sldMk cId="466592357" sldId="326"/>
            <ac:spMk id="3" creationId="{E4B45FF7-D89A-CD27-4FC7-4FDD525D69F4}"/>
          </ac:spMkLst>
        </pc:spChg>
        <pc:spChg chg="mod">
          <ac:chgData name="Sep Hilhorst" userId="bad5445b-317b-49cc-943a-e6c7cee72157" providerId="ADAL" clId="{0E82EB0C-414C-4E18-A5DE-CE541C990D3D}" dt="2025-12-05T14:16:53.297" v="10855" actId="20577"/>
          <ac:spMkLst>
            <pc:docMk/>
            <pc:sldMk cId="466592357" sldId="326"/>
            <ac:spMk id="4" creationId="{17D35239-7F63-6627-D475-2D77ADD73932}"/>
          </ac:spMkLst>
        </pc:spChg>
        <pc:spChg chg="add mod">
          <ac:chgData name="Sep Hilhorst" userId="bad5445b-317b-49cc-943a-e6c7cee72157" providerId="ADAL" clId="{0E82EB0C-414C-4E18-A5DE-CE541C990D3D}" dt="2025-12-15T15:06:51.027" v="15571" actId="1076"/>
          <ac:spMkLst>
            <pc:docMk/>
            <pc:sldMk cId="466592357" sldId="326"/>
            <ac:spMk id="5" creationId="{F7620119-965E-F226-C7CF-95CBBE2BC29A}"/>
          </ac:spMkLst>
        </pc:spChg>
        <pc:spChg chg="add mod">
          <ac:chgData name="Sep Hilhorst" userId="bad5445b-317b-49cc-943a-e6c7cee72157" providerId="ADAL" clId="{0E82EB0C-414C-4E18-A5DE-CE541C990D3D}" dt="2025-12-05T14:00:21.600" v="10340" actId="1076"/>
          <ac:spMkLst>
            <pc:docMk/>
            <pc:sldMk cId="466592357" sldId="326"/>
            <ac:spMk id="8" creationId="{05E9A498-7EFC-3F42-8808-EC4E6C0BA1AE}"/>
          </ac:spMkLst>
        </pc:spChg>
        <pc:spChg chg="add mod">
          <ac:chgData name="Sep Hilhorst" userId="bad5445b-317b-49cc-943a-e6c7cee72157" providerId="ADAL" clId="{0E82EB0C-414C-4E18-A5DE-CE541C990D3D}" dt="2025-12-05T14:02:06.960" v="10354" actId="1076"/>
          <ac:spMkLst>
            <pc:docMk/>
            <pc:sldMk cId="466592357" sldId="326"/>
            <ac:spMk id="9" creationId="{8EBE5678-AA0D-87FA-4C66-AFD923B4697A}"/>
          </ac:spMkLst>
        </pc:spChg>
        <pc:spChg chg="add mod">
          <ac:chgData name="Sep Hilhorst" userId="bad5445b-317b-49cc-943a-e6c7cee72157" providerId="ADAL" clId="{0E82EB0C-414C-4E18-A5DE-CE541C990D3D}" dt="2025-12-15T14:46:22.099" v="14821" actId="1076"/>
          <ac:spMkLst>
            <pc:docMk/>
            <pc:sldMk cId="466592357" sldId="326"/>
            <ac:spMk id="10" creationId="{F79EE810-F6B9-ED2F-3E50-E7B5CA9FA218}"/>
          </ac:spMkLst>
        </pc:spChg>
        <pc:spChg chg="add mod">
          <ac:chgData name="Sep Hilhorst" userId="bad5445b-317b-49cc-943a-e6c7cee72157" providerId="ADAL" clId="{0E82EB0C-414C-4E18-A5DE-CE541C990D3D}" dt="2025-12-05T14:01:43.326" v="10352" actId="1076"/>
          <ac:spMkLst>
            <pc:docMk/>
            <pc:sldMk cId="466592357" sldId="326"/>
            <ac:spMk id="11" creationId="{43BFD581-8668-E00D-AF67-B030FAA2247D}"/>
          </ac:spMkLst>
        </pc:spChg>
        <pc:picChg chg="add mod ord modCrop">
          <ac:chgData name="Sep Hilhorst" userId="bad5445b-317b-49cc-943a-e6c7cee72157" providerId="ADAL" clId="{0E82EB0C-414C-4E18-A5DE-CE541C990D3D}" dt="2025-12-15T15:06:45.266" v="15570" actId="1076"/>
          <ac:picMkLst>
            <pc:docMk/>
            <pc:sldMk cId="466592357" sldId="326"/>
            <ac:picMk id="6" creationId="{A7F6EA59-8F98-7932-E02B-ED0C2D0FF5D9}"/>
          </ac:picMkLst>
        </pc:picChg>
      </pc:sldChg>
      <pc:sldChg chg="addSp delSp modSp new mod modAnim modNotesTx">
        <pc:chgData name="Sep Hilhorst" userId="bad5445b-317b-49cc-943a-e6c7cee72157" providerId="ADAL" clId="{0E82EB0C-414C-4E18-A5DE-CE541C990D3D}" dt="2025-12-15T14:42:12.935" v="14814"/>
        <pc:sldMkLst>
          <pc:docMk/>
          <pc:sldMk cId="3987892816" sldId="327"/>
        </pc:sldMkLst>
        <pc:spChg chg="mod">
          <ac:chgData name="Sep Hilhorst" userId="bad5445b-317b-49cc-943a-e6c7cee72157" providerId="ADAL" clId="{0E82EB0C-414C-4E18-A5DE-CE541C990D3D}" dt="2025-12-15T14:41:52.064" v="14813" actId="1076"/>
          <ac:spMkLst>
            <pc:docMk/>
            <pc:sldMk cId="3987892816" sldId="327"/>
            <ac:spMk id="3" creationId="{D0D19701-A04C-BDC7-9A54-7F59E760F3D6}"/>
          </ac:spMkLst>
        </pc:spChg>
        <pc:spChg chg="add del mod">
          <ac:chgData name="Sep Hilhorst" userId="bad5445b-317b-49cc-943a-e6c7cee72157" providerId="ADAL" clId="{0E82EB0C-414C-4E18-A5DE-CE541C990D3D}" dt="2025-12-05T10:01:24.699" v="7457" actId="47"/>
          <ac:spMkLst>
            <pc:docMk/>
            <pc:sldMk cId="3987892816" sldId="327"/>
            <ac:spMk id="6" creationId="{016FDE95-9523-590A-DA37-33FC3B3344F3}"/>
          </ac:spMkLst>
        </pc:spChg>
        <pc:spChg chg="add mod">
          <ac:chgData name="Sep Hilhorst" userId="bad5445b-317b-49cc-943a-e6c7cee72157" providerId="ADAL" clId="{0E82EB0C-414C-4E18-A5DE-CE541C990D3D}" dt="2025-12-05T13:49:46.389" v="10242" actId="1076"/>
          <ac:spMkLst>
            <pc:docMk/>
            <pc:sldMk cId="3987892816" sldId="327"/>
            <ac:spMk id="7" creationId="{7847580A-B524-AA16-3C34-9CF36BB47D26}"/>
          </ac:spMkLst>
        </pc:spChg>
        <pc:picChg chg="add mod">
          <ac:chgData name="Sep Hilhorst" userId="bad5445b-317b-49cc-943a-e6c7cee72157" providerId="ADAL" clId="{0E82EB0C-414C-4E18-A5DE-CE541C990D3D}" dt="2025-12-05T10:39:50.706" v="9431" actId="1076"/>
          <ac:picMkLst>
            <pc:docMk/>
            <pc:sldMk cId="3987892816" sldId="327"/>
            <ac:picMk id="5" creationId="{8D95CC0A-B6B7-7723-CC67-D2F5120423CB}"/>
          </ac:picMkLst>
        </pc:picChg>
      </pc:sldChg>
      <pc:sldChg chg="addSp delSp modSp new mod addAnim delAnim modAnim modNotesTx">
        <pc:chgData name="Sep Hilhorst" userId="bad5445b-317b-49cc-943a-e6c7cee72157" providerId="ADAL" clId="{0E82EB0C-414C-4E18-A5DE-CE541C990D3D}" dt="2025-12-15T14:43:58.458" v="14819"/>
        <pc:sldMkLst>
          <pc:docMk/>
          <pc:sldMk cId="3466595283" sldId="328"/>
        </pc:sldMkLst>
        <pc:spChg chg="mod">
          <ac:chgData name="Sep Hilhorst" userId="bad5445b-317b-49cc-943a-e6c7cee72157" providerId="ADAL" clId="{0E82EB0C-414C-4E18-A5DE-CE541C990D3D}" dt="2025-12-15T14:39:29.760" v="14790" actId="404"/>
          <ac:spMkLst>
            <pc:docMk/>
            <pc:sldMk cId="3466595283" sldId="328"/>
            <ac:spMk id="3" creationId="{AF5846BE-9D5B-265C-D8E3-E6E11E2517CF}"/>
          </ac:spMkLst>
        </pc:spChg>
        <pc:spChg chg="add mod">
          <ac:chgData name="Sep Hilhorst" userId="bad5445b-317b-49cc-943a-e6c7cee72157" providerId="ADAL" clId="{0E82EB0C-414C-4E18-A5DE-CE541C990D3D}" dt="2025-12-02T16:04:34.995" v="6521" actId="1076"/>
          <ac:spMkLst>
            <pc:docMk/>
            <pc:sldMk cId="3466595283" sldId="328"/>
            <ac:spMk id="8" creationId="{61C264CC-63FE-5905-813C-DBDBF3866448}"/>
          </ac:spMkLst>
        </pc:spChg>
        <pc:spChg chg="add mod">
          <ac:chgData name="Sep Hilhorst" userId="bad5445b-317b-49cc-943a-e6c7cee72157" providerId="ADAL" clId="{0E82EB0C-414C-4E18-A5DE-CE541C990D3D}" dt="2025-12-02T15:27:18.164" v="4767" actId="1076"/>
          <ac:spMkLst>
            <pc:docMk/>
            <pc:sldMk cId="3466595283" sldId="328"/>
            <ac:spMk id="13" creationId="{A9176473-F4AF-CBA6-86CB-65464FA22856}"/>
          </ac:spMkLst>
        </pc:spChg>
        <pc:graphicFrameChg chg="add mod modGraphic">
          <ac:chgData name="Sep Hilhorst" userId="bad5445b-317b-49cc-943a-e6c7cee72157" providerId="ADAL" clId="{0E82EB0C-414C-4E18-A5DE-CE541C990D3D}" dt="2025-12-02T15:55:50.552" v="5839" actId="20577"/>
          <ac:graphicFrameMkLst>
            <pc:docMk/>
            <pc:sldMk cId="3466595283" sldId="328"/>
            <ac:graphicFrameMk id="5" creationId="{3244CCF8-3300-5413-0D15-814E77C29159}"/>
          </ac:graphicFrameMkLst>
        </pc:graphicFrameChg>
        <pc:cxnChg chg="add mod">
          <ac:chgData name="Sep Hilhorst" userId="bad5445b-317b-49cc-943a-e6c7cee72157" providerId="ADAL" clId="{0E82EB0C-414C-4E18-A5DE-CE541C990D3D}" dt="2025-12-02T15:33:11.227" v="4798" actId="14100"/>
          <ac:cxnSpMkLst>
            <pc:docMk/>
            <pc:sldMk cId="3466595283" sldId="328"/>
            <ac:cxnSpMk id="10" creationId="{57395407-E56E-9A98-2CD2-671FD6023226}"/>
          </ac:cxnSpMkLst>
        </pc:cxnChg>
      </pc:sldChg>
      <pc:sldChg chg="addSp delSp modSp add mod addAnim delAnim modAnim">
        <pc:chgData name="Sep Hilhorst" userId="bad5445b-317b-49cc-943a-e6c7cee72157" providerId="ADAL" clId="{0E82EB0C-414C-4E18-A5DE-CE541C990D3D}" dt="2025-12-16T09:21:03.014" v="15755"/>
        <pc:sldMkLst>
          <pc:docMk/>
          <pc:sldMk cId="3377158159" sldId="329"/>
        </pc:sldMkLst>
        <pc:spChg chg="mod">
          <ac:chgData name="Sep Hilhorst" userId="bad5445b-317b-49cc-943a-e6c7cee72157" providerId="ADAL" clId="{0E82EB0C-414C-4E18-A5DE-CE541C990D3D}" dt="2025-12-15T14:40:24.182" v="14805" actId="1076"/>
          <ac:spMkLst>
            <pc:docMk/>
            <pc:sldMk cId="3377158159" sldId="329"/>
            <ac:spMk id="3" creationId="{1CC7E475-58EB-8529-ADAE-6E0CEECE118A}"/>
          </ac:spMkLst>
        </pc:spChg>
        <pc:spChg chg="mod">
          <ac:chgData name="Sep Hilhorst" userId="bad5445b-317b-49cc-943a-e6c7cee72157" providerId="ADAL" clId="{0E82EB0C-414C-4E18-A5DE-CE541C990D3D}" dt="2025-12-15T15:01:47.856" v="15444" actId="20577"/>
          <ac:spMkLst>
            <pc:docMk/>
            <pc:sldMk cId="3377158159" sldId="329"/>
            <ac:spMk id="4" creationId="{B810A3DE-BE50-65BB-AEC6-40BFE47DDE9C}"/>
          </ac:spMkLst>
        </pc:spChg>
        <pc:picChg chg="add mod">
          <ac:chgData name="Sep Hilhorst" userId="bad5445b-317b-49cc-943a-e6c7cee72157" providerId="ADAL" clId="{0E82EB0C-414C-4E18-A5DE-CE541C990D3D}" dt="2025-12-15T14:37:55.464" v="14771" actId="1076"/>
          <ac:picMkLst>
            <pc:docMk/>
            <pc:sldMk cId="3377158159" sldId="329"/>
            <ac:picMk id="9" creationId="{160F7736-B90E-461B-EE2B-CF81543BF0FC}"/>
          </ac:picMkLst>
        </pc:picChg>
      </pc:sldChg>
      <pc:sldChg chg="modSp new del mod">
        <pc:chgData name="Sep Hilhorst" userId="bad5445b-317b-49cc-943a-e6c7cee72157" providerId="ADAL" clId="{0E82EB0C-414C-4E18-A5DE-CE541C990D3D}" dt="2025-12-18T10:06:58.761" v="15969" actId="2696"/>
        <pc:sldMkLst>
          <pc:docMk/>
          <pc:sldMk cId="3624070702" sldId="330"/>
        </pc:sldMkLst>
        <pc:spChg chg="mod">
          <ac:chgData name="Sep Hilhorst" userId="bad5445b-317b-49cc-943a-e6c7cee72157" providerId="ADAL" clId="{0E82EB0C-414C-4E18-A5DE-CE541C990D3D}" dt="2025-12-18T10:06:45.273" v="15953"/>
          <ac:spMkLst>
            <pc:docMk/>
            <pc:sldMk cId="3624070702" sldId="330"/>
            <ac:spMk id="2" creationId="{8D10283E-ED54-DA07-E3AD-BB977E50438A}"/>
          </ac:spMkLst>
        </pc:spChg>
        <pc:spChg chg="mod">
          <ac:chgData name="Sep Hilhorst" userId="bad5445b-317b-49cc-943a-e6c7cee72157" providerId="ADAL" clId="{0E82EB0C-414C-4E18-A5DE-CE541C990D3D}" dt="2025-12-18T10:06:45.279" v="15955"/>
          <ac:spMkLst>
            <pc:docMk/>
            <pc:sldMk cId="3624070702" sldId="330"/>
            <ac:spMk id="3" creationId="{F3DF72B2-3D32-AF6B-F4B9-7E12ECD5FE34}"/>
          </ac:spMkLst>
        </pc:spChg>
        <pc:spChg chg="mod">
          <ac:chgData name="Sep Hilhorst" userId="bad5445b-317b-49cc-943a-e6c7cee72157" providerId="ADAL" clId="{0E82EB0C-414C-4E18-A5DE-CE541C990D3D}" dt="2025-12-18T10:06:45.279" v="15957"/>
          <ac:spMkLst>
            <pc:docMk/>
            <pc:sldMk cId="3624070702" sldId="330"/>
            <ac:spMk id="4" creationId="{A06B44B6-074B-9C7D-E8FB-0D1885F24438}"/>
          </ac:spMkLst>
        </pc:spChg>
        <pc:spChg chg="mod">
          <ac:chgData name="Sep Hilhorst" userId="bad5445b-317b-49cc-943a-e6c7cee72157" providerId="ADAL" clId="{0E82EB0C-414C-4E18-A5DE-CE541C990D3D}" dt="2025-12-18T10:06:45.296" v="15959"/>
          <ac:spMkLst>
            <pc:docMk/>
            <pc:sldMk cId="3624070702" sldId="330"/>
            <ac:spMk id="5" creationId="{95F6623E-4175-F64A-5E4C-87DB9BB9223F}"/>
          </ac:spMkLst>
        </pc:spChg>
        <pc:spChg chg="mod">
          <ac:chgData name="Sep Hilhorst" userId="bad5445b-317b-49cc-943a-e6c7cee72157" providerId="ADAL" clId="{0E82EB0C-414C-4E18-A5DE-CE541C990D3D}" dt="2025-12-18T10:06:45.298" v="15961"/>
          <ac:spMkLst>
            <pc:docMk/>
            <pc:sldMk cId="3624070702" sldId="330"/>
            <ac:spMk id="6" creationId="{FD3E75A0-6FC2-63A7-3B14-08B92710BCBA}"/>
          </ac:spMkLst>
        </pc:spChg>
      </pc:sldChg>
      <pc:sldChg chg="addSp delSp modSp new del mod">
        <pc:chgData name="Sep Hilhorst" userId="bad5445b-317b-49cc-943a-e6c7cee72157" providerId="ADAL" clId="{0E82EB0C-414C-4E18-A5DE-CE541C990D3D}" dt="2025-12-18T10:11:48.175" v="16093" actId="2696"/>
        <pc:sldMkLst>
          <pc:docMk/>
          <pc:sldMk cId="1281943465" sldId="331"/>
        </pc:sldMkLst>
        <pc:spChg chg="mod">
          <ac:chgData name="Sep Hilhorst" userId="bad5445b-317b-49cc-943a-e6c7cee72157" providerId="ADAL" clId="{0E82EB0C-414C-4E18-A5DE-CE541C990D3D}" dt="2025-12-18T10:06:55.424" v="15964"/>
          <ac:spMkLst>
            <pc:docMk/>
            <pc:sldMk cId="1281943465" sldId="331"/>
            <ac:spMk id="2" creationId="{B6905613-66E0-FA6A-F03C-3335EAAFB043}"/>
          </ac:spMkLst>
        </pc:spChg>
        <pc:spChg chg="mod">
          <ac:chgData name="Sep Hilhorst" userId="bad5445b-317b-49cc-943a-e6c7cee72157" providerId="ADAL" clId="{0E82EB0C-414C-4E18-A5DE-CE541C990D3D}" dt="2025-12-18T10:07:02.260" v="15987" actId="20577"/>
          <ac:spMkLst>
            <pc:docMk/>
            <pc:sldMk cId="1281943465" sldId="331"/>
            <ac:spMk id="3" creationId="{FC5EF308-2186-ACB1-B623-B25167420357}"/>
          </ac:spMkLst>
        </pc:spChg>
        <pc:spChg chg="add del mod">
          <ac:chgData name="Sep Hilhorst" userId="bad5445b-317b-49cc-943a-e6c7cee72157" providerId="ADAL" clId="{0E82EB0C-414C-4E18-A5DE-CE541C990D3D}" dt="2025-12-18T10:08:22.069" v="15990" actId="3680"/>
          <ac:spMkLst>
            <pc:docMk/>
            <pc:sldMk cId="1281943465" sldId="331"/>
            <ac:spMk id="4" creationId="{8C4BB5E1-A85E-B697-380B-D726DDBAC1B3}"/>
          </ac:spMkLst>
        </pc:spChg>
        <pc:spChg chg="add mod">
          <ac:chgData name="Sep Hilhorst" userId="bad5445b-317b-49cc-943a-e6c7cee72157" providerId="ADAL" clId="{0E82EB0C-414C-4E18-A5DE-CE541C990D3D}" dt="2025-12-18T10:11:43.452" v="16092" actId="478"/>
          <ac:spMkLst>
            <pc:docMk/>
            <pc:sldMk cId="1281943465" sldId="331"/>
            <ac:spMk id="8" creationId="{5430FE35-31AB-B755-4DB0-1515FDA7461F}"/>
          </ac:spMkLst>
        </pc:spChg>
        <pc:graphicFrameChg chg="add del mod ord modGraphic">
          <ac:chgData name="Sep Hilhorst" userId="bad5445b-317b-49cc-943a-e6c7cee72157" providerId="ADAL" clId="{0E82EB0C-414C-4E18-A5DE-CE541C990D3D}" dt="2025-12-18T10:07:08.009" v="15989" actId="3680"/>
          <ac:graphicFrameMkLst>
            <pc:docMk/>
            <pc:sldMk cId="1281943465" sldId="331"/>
            <ac:graphicFrameMk id="5" creationId="{323B2BC2-5A30-B894-20A0-E6DEE8D09D9E}"/>
          </ac:graphicFrameMkLst>
        </pc:graphicFrameChg>
        <pc:graphicFrameChg chg="add del mod ord modGraphic">
          <ac:chgData name="Sep Hilhorst" userId="bad5445b-317b-49cc-943a-e6c7cee72157" providerId="ADAL" clId="{0E82EB0C-414C-4E18-A5DE-CE541C990D3D}" dt="2025-12-18T10:11:43.452" v="16092" actId="478"/>
          <ac:graphicFrameMkLst>
            <pc:docMk/>
            <pc:sldMk cId="1281943465" sldId="331"/>
            <ac:graphicFrameMk id="6" creationId="{8AC16681-F289-292F-7ACF-D35032F8E528}"/>
          </ac:graphicFrameMkLst>
        </pc:graphicFrameChg>
      </pc:sldChg>
      <pc:sldMasterChg chg="delSldLayout">
        <pc:chgData name="Sep Hilhorst" userId="bad5445b-317b-49cc-943a-e6c7cee72157" providerId="ADAL" clId="{0E82EB0C-414C-4E18-A5DE-CE541C990D3D}" dt="2025-12-15T14:29:36.254" v="14708" actId="2696"/>
        <pc:sldMasterMkLst>
          <pc:docMk/>
          <pc:sldMasterMk cId="2839836140" sldId="2147483648"/>
        </pc:sldMasterMkLst>
      </pc:sldMasterChg>
    </pc:docChg>
  </pc:docChgLst>
  <pc:docChgLst>
    <pc:chgData name="Mark Snijder" userId="14353b72-9b21-433f-b555-9a0f1d37cec2" providerId="ADAL" clId="{0153A441-AC83-4AD6-B19D-FA9D114D37C2}"/>
    <pc:docChg chg="undo redo custSel modSld">
      <pc:chgData name="Mark Snijder" userId="14353b72-9b21-433f-b555-9a0f1d37cec2" providerId="ADAL" clId="{0153A441-AC83-4AD6-B19D-FA9D114D37C2}" dt="2025-12-13T07:15:31.170" v="917" actId="27636"/>
      <pc:docMkLst>
        <pc:docMk/>
      </pc:docMkLst>
      <pc:sldChg chg="modSp mod modCm">
        <pc:chgData name="Mark Snijder" userId="14353b72-9b21-433f-b555-9a0f1d37cec2" providerId="ADAL" clId="{0153A441-AC83-4AD6-B19D-FA9D114D37C2}" dt="2025-12-12T10:41:10.430" v="1" actId="27636"/>
        <pc:sldMkLst>
          <pc:docMk/>
          <pc:sldMk cId="1642425379" sldId="258"/>
        </pc:sldMkLst>
        <pc:spChg chg="mod">
          <ac:chgData name="Mark Snijder" userId="14353b72-9b21-433f-b555-9a0f1d37cec2" providerId="ADAL" clId="{0153A441-AC83-4AD6-B19D-FA9D114D37C2}" dt="2025-12-12T10:41:10.430" v="1" actId="27636"/>
          <ac:spMkLst>
            <pc:docMk/>
            <pc:sldMk cId="1642425379" sldId="258"/>
            <ac:spMk id="3" creationId="{1901B20D-4C28-4DA3-ABBD-718C22A5E58B}"/>
          </ac:spMkLst>
        </pc:spChg>
        <pc:extLst>
          <p:ext xmlns:p="http://schemas.openxmlformats.org/presentationml/2006/main" uri="{D6D511B9-2390-475A-947B-AFAB55BFBCF1}">
            <pc226:cmChg xmlns:pc226="http://schemas.microsoft.com/office/powerpoint/2022/06/main/command" chg="mod">
              <pc226:chgData name="Mark Snijder" userId="14353b72-9b21-433f-b555-9a0f1d37cec2" providerId="ADAL" clId="{0153A441-AC83-4AD6-B19D-FA9D114D37C2}" dt="2025-12-12T10:41:10.422" v="0" actId="6549"/>
              <pc2:cmMkLst xmlns:pc2="http://schemas.microsoft.com/office/powerpoint/2019/9/main/command">
                <pc:docMk/>
                <pc:sldMk cId="1642425379" sldId="258"/>
                <pc2:cmMk id="{A58BD940-0589-4FEE-A038-B273230AD937}"/>
              </pc2:cmMkLst>
            </pc226:cmChg>
          </p:ext>
        </pc:extLst>
      </pc:sldChg>
      <pc:sldChg chg="modSp mod">
        <pc:chgData name="Mark Snijder" userId="14353b72-9b21-433f-b555-9a0f1d37cec2" providerId="ADAL" clId="{0153A441-AC83-4AD6-B19D-FA9D114D37C2}" dt="2025-12-12T10:41:44.768" v="35" actId="113"/>
        <pc:sldMkLst>
          <pc:docMk/>
          <pc:sldMk cId="338485106" sldId="299"/>
        </pc:sldMkLst>
        <pc:spChg chg="mod">
          <ac:chgData name="Mark Snijder" userId="14353b72-9b21-433f-b555-9a0f1d37cec2" providerId="ADAL" clId="{0153A441-AC83-4AD6-B19D-FA9D114D37C2}" dt="2025-12-12T10:41:44.768" v="35" actId="113"/>
          <ac:spMkLst>
            <pc:docMk/>
            <pc:sldMk cId="338485106" sldId="299"/>
            <ac:spMk id="3" creationId="{D633D4FE-F554-41E3-B768-8EE98FC1E996}"/>
          </ac:spMkLst>
        </pc:spChg>
      </pc:sldChg>
      <pc:sldChg chg="modSp modAnim">
        <pc:chgData name="Mark Snijder" userId="14353b72-9b21-433f-b555-9a0f1d37cec2" providerId="ADAL" clId="{0153A441-AC83-4AD6-B19D-FA9D114D37C2}" dt="2025-12-13T07:12:57.576" v="773" actId="20577"/>
        <pc:sldMkLst>
          <pc:docMk/>
          <pc:sldMk cId="317638930" sldId="318"/>
        </pc:sldMkLst>
        <pc:spChg chg="mod">
          <ac:chgData name="Mark Snijder" userId="14353b72-9b21-433f-b555-9a0f1d37cec2" providerId="ADAL" clId="{0153A441-AC83-4AD6-B19D-FA9D114D37C2}" dt="2025-12-13T07:12:04.963" v="725" actId="20577"/>
          <ac:spMkLst>
            <pc:docMk/>
            <pc:sldMk cId="317638930" sldId="318"/>
            <ac:spMk id="4" creationId="{D3250D89-0A50-EC05-7310-C3049BD84350}"/>
          </ac:spMkLst>
        </pc:spChg>
        <pc:spChg chg="mod">
          <ac:chgData name="Mark Snijder" userId="14353b72-9b21-433f-b555-9a0f1d37cec2" providerId="ADAL" clId="{0153A441-AC83-4AD6-B19D-FA9D114D37C2}" dt="2025-12-13T07:12:57.576" v="773" actId="20577"/>
          <ac:spMkLst>
            <pc:docMk/>
            <pc:sldMk cId="317638930" sldId="318"/>
            <ac:spMk id="5" creationId="{E04B41A1-8F67-D328-B787-31682D03FDF6}"/>
          </ac:spMkLst>
        </pc:spChg>
      </pc:sldChg>
      <pc:sldChg chg="modSp mod">
        <pc:chgData name="Mark Snijder" userId="14353b72-9b21-433f-b555-9a0f1d37cec2" providerId="ADAL" clId="{0153A441-AC83-4AD6-B19D-FA9D114D37C2}" dt="2025-12-13T07:13:30.390" v="779" actId="20577"/>
        <pc:sldMkLst>
          <pc:docMk/>
          <pc:sldMk cId="2008664248" sldId="323"/>
        </pc:sldMkLst>
        <pc:spChg chg="mod">
          <ac:chgData name="Mark Snijder" userId="14353b72-9b21-433f-b555-9a0f1d37cec2" providerId="ADAL" clId="{0153A441-AC83-4AD6-B19D-FA9D114D37C2}" dt="2025-12-13T07:13:30.390" v="779" actId="20577"/>
          <ac:spMkLst>
            <pc:docMk/>
            <pc:sldMk cId="2008664248" sldId="323"/>
            <ac:spMk id="4" creationId="{4FFD31D0-BAF2-35FB-8F6F-420A5072B195}"/>
          </ac:spMkLst>
        </pc:spChg>
      </pc:sldChg>
      <pc:sldChg chg="modSp mod modAnim">
        <pc:chgData name="Mark Snijder" userId="14353b72-9b21-433f-b555-9a0f1d37cec2" providerId="ADAL" clId="{0153A441-AC83-4AD6-B19D-FA9D114D37C2}" dt="2025-12-13T07:15:31.170" v="917" actId="27636"/>
        <pc:sldMkLst>
          <pc:docMk/>
          <pc:sldMk cId="466592357" sldId="326"/>
        </pc:sldMkLst>
        <pc:spChg chg="mod">
          <ac:chgData name="Mark Snijder" userId="14353b72-9b21-433f-b555-9a0f1d37cec2" providerId="ADAL" clId="{0153A441-AC83-4AD6-B19D-FA9D114D37C2}" dt="2025-12-13T07:15:31.170" v="917" actId="27636"/>
          <ac:spMkLst>
            <pc:docMk/>
            <pc:sldMk cId="466592357" sldId="326"/>
            <ac:spMk id="4" creationId="{17D35239-7F63-6627-D475-2D77ADD73932}"/>
          </ac:spMkLst>
        </pc:spChg>
      </pc:sldChg>
      <pc:sldChg chg="modSp mod">
        <pc:chgData name="Mark Snijder" userId="14353b72-9b21-433f-b555-9a0f1d37cec2" providerId="ADAL" clId="{0153A441-AC83-4AD6-B19D-FA9D114D37C2}" dt="2025-12-13T07:14:06.146" v="780" actId="20577"/>
        <pc:sldMkLst>
          <pc:docMk/>
          <pc:sldMk cId="3987892816" sldId="327"/>
        </pc:sldMkLst>
        <pc:spChg chg="mod">
          <ac:chgData name="Mark Snijder" userId="14353b72-9b21-433f-b555-9a0f1d37cec2" providerId="ADAL" clId="{0153A441-AC83-4AD6-B19D-FA9D114D37C2}" dt="2025-12-13T07:14:06.146" v="780" actId="20577"/>
          <ac:spMkLst>
            <pc:docMk/>
            <pc:sldMk cId="3987892816" sldId="327"/>
            <ac:spMk id="7" creationId="{7847580A-B524-AA16-3C34-9CF36BB47D26}"/>
          </ac:spMkLst>
        </pc:spChg>
      </pc:sldChg>
      <pc:sldChg chg="modSp mod">
        <pc:chgData name="Mark Snijder" userId="14353b72-9b21-433f-b555-9a0f1d37cec2" providerId="ADAL" clId="{0153A441-AC83-4AD6-B19D-FA9D114D37C2}" dt="2025-12-13T07:11:31.933" v="724" actId="20577"/>
        <pc:sldMkLst>
          <pc:docMk/>
          <pc:sldMk cId="3466595283" sldId="328"/>
        </pc:sldMkLst>
        <pc:spChg chg="mod">
          <ac:chgData name="Mark Snijder" userId="14353b72-9b21-433f-b555-9a0f1d37cec2" providerId="ADAL" clId="{0153A441-AC83-4AD6-B19D-FA9D114D37C2}" dt="2025-12-13T07:08:36.997" v="461" actId="1076"/>
          <ac:spMkLst>
            <pc:docMk/>
            <pc:sldMk cId="3466595283" sldId="328"/>
            <ac:spMk id="3" creationId="{AF5846BE-9D5B-265C-D8E3-E6E11E2517CF}"/>
          </ac:spMkLst>
        </pc:spChg>
        <pc:spChg chg="mod">
          <ac:chgData name="Mark Snijder" userId="14353b72-9b21-433f-b555-9a0f1d37cec2" providerId="ADAL" clId="{0153A441-AC83-4AD6-B19D-FA9D114D37C2}" dt="2025-12-13T07:11:31.933" v="724" actId="20577"/>
          <ac:spMkLst>
            <pc:docMk/>
            <pc:sldMk cId="3466595283" sldId="328"/>
            <ac:spMk id="8" creationId="{61C264CC-63FE-5905-813C-DBDBF3866448}"/>
          </ac:spMkLst>
        </pc:spChg>
        <pc:graphicFrameChg chg="mod modGraphic">
          <ac:chgData name="Mark Snijder" userId="14353b72-9b21-433f-b555-9a0f1d37cec2" providerId="ADAL" clId="{0153A441-AC83-4AD6-B19D-FA9D114D37C2}" dt="2025-12-13T07:08:57.561" v="469" actId="114"/>
          <ac:graphicFrameMkLst>
            <pc:docMk/>
            <pc:sldMk cId="3466595283" sldId="328"/>
            <ac:graphicFrameMk id="5" creationId="{3244CCF8-3300-5413-0D15-814E77C29159}"/>
          </ac:graphicFrameMkLst>
        </pc:graphicFrameChg>
      </pc:sldChg>
    </pc:docChg>
  </pc:docChgLst>
</pc:chgInfo>
</file>

<file path=ppt/comments/modernComment_132_3D960A34.xml><?xml version="1.0" encoding="utf-8"?>
<p188:cmLst xmlns:a="http://schemas.openxmlformats.org/drawingml/2006/main" xmlns:r="http://schemas.openxmlformats.org/officeDocument/2006/relationships" xmlns:p188="http://schemas.microsoft.com/office/powerpoint/2018/8/main">
  <p188:cm id="{C2FA12EB-96FD-4ABB-9CC9-852FBA01E2EA}" authorId="{21A54F5C-85D3-6605-3B67-60587DB2EBB7}" created="2025-12-02T12:23:49.612">
    <ac:txMkLst xmlns:ac="http://schemas.microsoft.com/office/drawing/2013/main/command">
      <pc:docMk xmlns:pc="http://schemas.microsoft.com/office/powerpoint/2013/main/command"/>
      <pc:sldMk xmlns:pc="http://schemas.microsoft.com/office/powerpoint/2013/main/command" cId="1033243188" sldId="306"/>
      <ac:spMk id="3" creationId="{3F2EDADE-6108-C25C-A7E5-809A7425763F}"/>
      <ac:txMk cp="248" len="22">
        <ac:context len="272" hash="256566941"/>
      </ac:txMk>
    </ac:txMkLst>
    <p188:pos x="2531311" y="1929601"/>
    <p188:txBody>
      <a:bodyPr/>
      <a:lstStyle/>
      <a:p>
        <a:r>
          <a:rPr lang="nl-NL"/>
          <a:t>Hier nog contactgegevens bij plaatsen?</a:t>
        </a:r>
      </a:p>
    </p188:txBody>
  </p188:cm>
</p188:cmLst>
</file>

<file path=ppt/comments/modernComment_133_481B58BA.xml><?xml version="1.0" encoding="utf-8"?>
<p188:cmLst xmlns:a="http://schemas.openxmlformats.org/drawingml/2006/main" xmlns:r="http://schemas.openxmlformats.org/officeDocument/2006/relationships" xmlns:p188="http://schemas.microsoft.com/office/powerpoint/2018/8/main">
  <p188:cm id="{4B90B96B-87E7-4090-9972-00D9E46A2485}" authorId="{21A54F5C-85D3-6605-3B67-60587DB2EBB7}" created="2025-12-08T08:30:35.671">
    <ac:txMkLst xmlns:ac="http://schemas.microsoft.com/office/drawing/2013/main/command">
      <pc:docMk xmlns:pc="http://schemas.microsoft.com/office/powerpoint/2013/main/command"/>
      <pc:sldMk xmlns:pc="http://schemas.microsoft.com/office/powerpoint/2013/main/command" cId="1209751738" sldId="307"/>
      <ac:spMk id="10" creationId="{0861BA84-352D-9525-7A03-8D64A8E362F2}"/>
      <ac:txMk cp="1" len="2">
        <ac:context len="86" hash="1328528273"/>
      </ac:txMk>
    </ac:txMkLst>
    <p188:pos x="399242" y="342793"/>
    <p188:txBody>
      <a:bodyPr/>
      <a:lstStyle/>
      <a:p>
        <a:r>
          <a:rPr lang="nl-NL"/>
          <a:t>@marte @gagan, deze uitspraken heb ik uit het impactonderzoek met FFYF, klopt het dat deze uitspraken over Samenspel gaan? </a:t>
        </a:r>
      </a:p>
    </p188:txBody>
  </p188:cm>
</p188:cmLst>
</file>

<file path=ppt/comments/modernComment_13C_C6E86335.xml><?xml version="1.0" encoding="utf-8"?>
<p188:cmLst xmlns:a="http://schemas.openxmlformats.org/drawingml/2006/main" xmlns:r="http://schemas.openxmlformats.org/officeDocument/2006/relationships" xmlns:p188="http://schemas.microsoft.com/office/powerpoint/2018/8/main">
  <p188:cm id="{E9A99E83-24D5-423D-A79E-75A21925F2F2}" authorId="{21A54F5C-85D3-6605-3B67-60587DB2EBB7}" created="2025-11-27T08:43:36.554">
    <pc:sldMkLst xmlns:pc="http://schemas.microsoft.com/office/powerpoint/2013/main/command">
      <pc:docMk/>
      <pc:sldMk cId="3337118517" sldId="316"/>
    </pc:sldMkLst>
    <p188:txBody>
      <a:bodyPr/>
      <a:lstStyle/>
      <a:p>
        <a:r>
          <a:rPr lang="nl-NL"/>
          <a:t>Na deze slides zijn de originele dia’s. Ik heb nu hierboven een selectie gemaakt (ivm tijd) en de dia’s toegespitst op de webinar. Mochten jullie nog bepaalde dia’s wel relevant weten, laat dat vooral weten.</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24D44-6A85-40DB-B557-F24E7318961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F380DD34-D1B7-4238-902E-55D537E594C5}">
      <dgm:prSet phldrT="[Tekst]"/>
      <dgm:spPr/>
      <dgm:t>
        <a:bodyPr/>
        <a:lstStyle/>
        <a:p>
          <a:r>
            <a:rPr lang="nl-NL"/>
            <a:t>Toenemende zorgen over mentale gezondheid jongeren</a:t>
          </a:r>
        </a:p>
      </dgm:t>
    </dgm:pt>
    <dgm:pt modelId="{714F935D-8F89-4B3B-8370-8592C244A8A5}" type="parTrans" cxnId="{8F885561-A131-4EDC-B006-4B6217096CC2}">
      <dgm:prSet/>
      <dgm:spPr/>
      <dgm:t>
        <a:bodyPr/>
        <a:lstStyle/>
        <a:p>
          <a:endParaRPr lang="nl-NL"/>
        </a:p>
      </dgm:t>
    </dgm:pt>
    <dgm:pt modelId="{6924E757-DA66-4EB4-A545-D414212AE186}" type="sibTrans" cxnId="{8F885561-A131-4EDC-B006-4B6217096CC2}">
      <dgm:prSet/>
      <dgm:spPr/>
      <dgm:t>
        <a:bodyPr/>
        <a:lstStyle/>
        <a:p>
          <a:endParaRPr lang="nl-NL"/>
        </a:p>
      </dgm:t>
    </dgm:pt>
    <dgm:pt modelId="{141B54B4-6F33-485D-8F49-4959C3985922}">
      <dgm:prSet phldrT="[Tekst]"/>
      <dgm:spPr/>
      <dgm:t>
        <a:bodyPr/>
        <a:lstStyle/>
        <a:p>
          <a:r>
            <a:rPr lang="nl-NL" i="0">
              <a:solidFill>
                <a:schemeClr val="bg1"/>
              </a:solidFill>
            </a:rPr>
            <a:t>Veel en relatief snelle verwijzingen naar aanvullende jeugdhulp</a:t>
          </a:r>
        </a:p>
      </dgm:t>
    </dgm:pt>
    <dgm:pt modelId="{C499D1F8-D4C4-43EE-A1DD-605F8CE30142}" type="parTrans" cxnId="{97ADD824-0041-4887-8415-F990C63DCF4E}">
      <dgm:prSet/>
      <dgm:spPr/>
      <dgm:t>
        <a:bodyPr/>
        <a:lstStyle/>
        <a:p>
          <a:endParaRPr lang="nl-NL"/>
        </a:p>
      </dgm:t>
    </dgm:pt>
    <dgm:pt modelId="{F2AA199E-27D8-4AC5-B859-C4C993012E70}" type="sibTrans" cxnId="{97ADD824-0041-4887-8415-F990C63DCF4E}">
      <dgm:prSet/>
      <dgm:spPr/>
      <dgm:t>
        <a:bodyPr/>
        <a:lstStyle/>
        <a:p>
          <a:endParaRPr lang="nl-NL"/>
        </a:p>
      </dgm:t>
    </dgm:pt>
    <dgm:pt modelId="{211A5A43-F0DF-4CC6-A69E-74288ABFAC64}">
      <dgm:prSet phldrT="[Tekst]"/>
      <dgm:spPr/>
      <dgm:t>
        <a:bodyPr/>
        <a:lstStyle/>
        <a:p>
          <a:r>
            <a:rPr lang="nl-NL" dirty="0"/>
            <a:t>Financiële druk en groeiende wachtlijsten  in aanvullende jeugdhulp</a:t>
          </a:r>
        </a:p>
      </dgm:t>
    </dgm:pt>
    <dgm:pt modelId="{01A99395-16D5-4311-8F0A-2901449E3C07}" type="parTrans" cxnId="{A0DF910E-BB28-4625-8DC1-529F62F8BE8B}">
      <dgm:prSet/>
      <dgm:spPr/>
      <dgm:t>
        <a:bodyPr/>
        <a:lstStyle/>
        <a:p>
          <a:endParaRPr lang="nl-NL"/>
        </a:p>
      </dgm:t>
    </dgm:pt>
    <dgm:pt modelId="{67AFD16C-80EA-48EC-B48A-8A74984E01C4}" type="sibTrans" cxnId="{A0DF910E-BB28-4625-8DC1-529F62F8BE8B}">
      <dgm:prSet/>
      <dgm:spPr/>
      <dgm:t>
        <a:bodyPr/>
        <a:lstStyle/>
        <a:p>
          <a:endParaRPr lang="nl-NL"/>
        </a:p>
      </dgm:t>
    </dgm:pt>
    <dgm:pt modelId="{89A3EF71-B36A-4C1C-97D5-08EA308D78F0}">
      <dgm:prSet/>
      <dgm:spPr/>
      <dgm:t>
        <a:bodyPr/>
        <a:lstStyle/>
        <a:p>
          <a:r>
            <a:rPr lang="nl-NL"/>
            <a:t>Versnippering, overlap en niet aansluitend aanbod</a:t>
          </a:r>
        </a:p>
      </dgm:t>
    </dgm:pt>
    <dgm:pt modelId="{93AA484F-BFF5-43AE-942A-4B82DE94D253}" type="parTrans" cxnId="{55CAB519-37AC-4712-97E1-E0E5D3BFF5FC}">
      <dgm:prSet/>
      <dgm:spPr/>
      <dgm:t>
        <a:bodyPr/>
        <a:lstStyle/>
        <a:p>
          <a:endParaRPr lang="nl-NL"/>
        </a:p>
      </dgm:t>
    </dgm:pt>
    <dgm:pt modelId="{F9B8E3DF-096A-4203-9106-9F47749DE1C6}" type="sibTrans" cxnId="{55CAB519-37AC-4712-97E1-E0E5D3BFF5FC}">
      <dgm:prSet/>
      <dgm:spPr/>
      <dgm:t>
        <a:bodyPr/>
        <a:lstStyle/>
        <a:p>
          <a:endParaRPr lang="nl-NL"/>
        </a:p>
      </dgm:t>
    </dgm:pt>
    <dgm:pt modelId="{30002670-925E-4CDC-BF23-F15413EC533A}">
      <dgm:prSet/>
      <dgm:spPr/>
      <dgm:t>
        <a:bodyPr/>
        <a:lstStyle/>
        <a:p>
          <a:r>
            <a:rPr lang="nl-NL" dirty="0"/>
            <a:t>Professionals werken onvoldoende </a:t>
          </a:r>
          <a:r>
            <a:rPr lang="nl-NL" i="1" dirty="0"/>
            <a:t>aanvullend</a:t>
          </a:r>
          <a:r>
            <a:rPr lang="nl-NL" dirty="0"/>
            <a:t> op elkaars expertise</a:t>
          </a:r>
        </a:p>
      </dgm:t>
    </dgm:pt>
    <dgm:pt modelId="{0B757294-6695-4609-9422-8383AF27C9A2}" type="parTrans" cxnId="{69797068-42F0-47F6-BE30-67C19C41F356}">
      <dgm:prSet/>
      <dgm:spPr/>
      <dgm:t>
        <a:bodyPr/>
        <a:lstStyle/>
        <a:p>
          <a:endParaRPr lang="nl-NL"/>
        </a:p>
      </dgm:t>
    </dgm:pt>
    <dgm:pt modelId="{1736D114-5D1F-4870-B5C3-B423D1AF1D47}" type="sibTrans" cxnId="{69797068-42F0-47F6-BE30-67C19C41F356}">
      <dgm:prSet/>
      <dgm:spPr/>
      <dgm:t>
        <a:bodyPr/>
        <a:lstStyle/>
        <a:p>
          <a:endParaRPr lang="nl-NL"/>
        </a:p>
      </dgm:t>
    </dgm:pt>
    <dgm:pt modelId="{1D534BF5-8F1E-414F-B910-3D1CE37DB098}" type="pres">
      <dgm:prSet presAssocID="{51324D44-6A85-40DB-B557-F24E7318961B}" presName="linearFlow" presStyleCnt="0">
        <dgm:presLayoutVars>
          <dgm:dir/>
          <dgm:resizeHandles val="exact"/>
        </dgm:presLayoutVars>
      </dgm:prSet>
      <dgm:spPr/>
    </dgm:pt>
    <dgm:pt modelId="{2A0B204D-5642-499C-A733-D476C0653D00}" type="pres">
      <dgm:prSet presAssocID="{F380DD34-D1B7-4238-902E-55D537E594C5}" presName="composite" presStyleCnt="0"/>
      <dgm:spPr/>
    </dgm:pt>
    <dgm:pt modelId="{D4980337-65E7-476C-97DA-A47726F1DC53}" type="pres">
      <dgm:prSet presAssocID="{F380DD34-D1B7-4238-902E-55D537E594C5}" presName="imgShp" presStyleLbl="fgImgPlace1" presStyleIdx="0" presStyleCnt="5"/>
      <dgm:spPr>
        <a:blipFill>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a:stretch>
        </a:blipFill>
      </dgm:spPr>
    </dgm:pt>
    <dgm:pt modelId="{9F19BC83-C75D-4FA9-A986-017514C75DEB}" type="pres">
      <dgm:prSet presAssocID="{F380DD34-D1B7-4238-902E-55D537E594C5}" presName="txShp" presStyleLbl="node1" presStyleIdx="0" presStyleCnt="5">
        <dgm:presLayoutVars>
          <dgm:bulletEnabled val="1"/>
        </dgm:presLayoutVars>
      </dgm:prSet>
      <dgm:spPr/>
    </dgm:pt>
    <dgm:pt modelId="{D3036E7E-C884-4E01-B069-368D2342BC49}" type="pres">
      <dgm:prSet presAssocID="{6924E757-DA66-4EB4-A545-D414212AE186}" presName="spacing" presStyleCnt="0"/>
      <dgm:spPr/>
    </dgm:pt>
    <dgm:pt modelId="{182217C4-DA20-4B6B-A3EB-7DB72B4E3FE6}" type="pres">
      <dgm:prSet presAssocID="{141B54B4-6F33-485D-8F49-4959C3985922}" presName="composite" presStyleCnt="0"/>
      <dgm:spPr/>
    </dgm:pt>
    <dgm:pt modelId="{ABE99230-77FB-405A-8663-88B0EDD8467D}" type="pres">
      <dgm:prSet presAssocID="{141B54B4-6F33-485D-8F49-4959C3985922}" presName="imgShp" presStyleLbl="fgImgPlace1" presStyleIdx="1" presStyleCnt="5" custLinFactNeighborX="675" custLinFactNeighborY="-9546"/>
      <dgm:spPr>
        <a:blipFill>
          <a:blip xmlns:r="http://schemas.openxmlformats.org/officeDocument/2006/relationships" r:embed="rId2">
            <a:lum bright="70000" contrast="-70000"/>
            <a:extLst>
              <a:ext uri="{28A0092B-C50C-407E-A947-70E740481C1C}">
                <a14:useLocalDpi xmlns:a14="http://schemas.microsoft.com/office/drawing/2010/main" val="0"/>
              </a:ext>
            </a:extLst>
          </a:blip>
          <a:srcRect/>
          <a:stretch>
            <a:fillRect/>
          </a:stretch>
        </a:blipFill>
      </dgm:spPr>
    </dgm:pt>
    <dgm:pt modelId="{B902B664-2424-45E0-9193-76DDEF459E08}" type="pres">
      <dgm:prSet presAssocID="{141B54B4-6F33-485D-8F49-4959C3985922}" presName="txShp" presStyleLbl="node1" presStyleIdx="1" presStyleCnt="5" custLinFactNeighborX="149" custLinFactNeighborY="-1384">
        <dgm:presLayoutVars>
          <dgm:bulletEnabled val="1"/>
        </dgm:presLayoutVars>
      </dgm:prSet>
      <dgm:spPr/>
    </dgm:pt>
    <dgm:pt modelId="{E59354FB-A1FD-40AB-8E5C-AA04E86A5D03}" type="pres">
      <dgm:prSet presAssocID="{F2AA199E-27D8-4AC5-B859-C4C993012E70}" presName="spacing" presStyleCnt="0"/>
      <dgm:spPr/>
    </dgm:pt>
    <dgm:pt modelId="{7955A4DB-3A46-4A79-8BC2-E0F3A1080C03}" type="pres">
      <dgm:prSet presAssocID="{211A5A43-F0DF-4CC6-A69E-74288ABFAC64}" presName="composite" presStyleCnt="0"/>
      <dgm:spPr/>
    </dgm:pt>
    <dgm:pt modelId="{CF599223-1507-444D-B368-6DAAE46B7B68}" type="pres">
      <dgm:prSet presAssocID="{211A5A43-F0DF-4CC6-A69E-74288ABFAC64}" presName="imgShp" presStyleLbl="fgImgPlace1" presStyleIdx="2" presStyleCnt="5" custLinFactNeighborX="-5412" custLinFactNeighborY="12735"/>
      <dgm:spPr>
        <a:blipFill>
          <a:blip xmlns:r="http://schemas.openxmlformats.org/officeDocument/2006/relationships" r:embed="rId3">
            <a:lum bright="70000" contrast="-70000"/>
            <a:extLst>
              <a:ext uri="{28A0092B-C50C-407E-A947-70E740481C1C}">
                <a14:useLocalDpi xmlns:a14="http://schemas.microsoft.com/office/drawing/2010/main" val="0"/>
              </a:ext>
            </a:extLst>
          </a:blip>
          <a:srcRect/>
          <a:stretch>
            <a:fillRect/>
          </a:stretch>
        </a:blipFill>
      </dgm:spPr>
    </dgm:pt>
    <dgm:pt modelId="{554AEDD6-2111-406E-96F6-BC1A625B3B56}" type="pres">
      <dgm:prSet presAssocID="{211A5A43-F0DF-4CC6-A69E-74288ABFAC64}" presName="txShp" presStyleLbl="node1" presStyleIdx="2" presStyleCnt="5" custLinFactNeighborX="0" custLinFactNeighborY="1117">
        <dgm:presLayoutVars>
          <dgm:bulletEnabled val="1"/>
        </dgm:presLayoutVars>
      </dgm:prSet>
      <dgm:spPr/>
    </dgm:pt>
    <dgm:pt modelId="{CEDCCA7E-D920-4B2B-8A92-7601E596EC48}" type="pres">
      <dgm:prSet presAssocID="{67AFD16C-80EA-48EC-B48A-8A74984E01C4}" presName="spacing" presStyleCnt="0"/>
      <dgm:spPr/>
    </dgm:pt>
    <dgm:pt modelId="{096CCFE0-EDD5-44CB-B578-9B3BB3E0C9FC}" type="pres">
      <dgm:prSet presAssocID="{89A3EF71-B36A-4C1C-97D5-08EA308D78F0}" presName="composite" presStyleCnt="0"/>
      <dgm:spPr/>
    </dgm:pt>
    <dgm:pt modelId="{452BB9F8-8199-47C1-BFD5-00B7256C160A}" type="pres">
      <dgm:prSet presAssocID="{89A3EF71-B36A-4C1C-97D5-08EA308D78F0}" presName="imgShp" presStyleLbl="fgImgPlace1" presStyleIdx="3" presStyleCnt="5" custLinFactNeighborX="-2682" custLinFactNeighborY="-435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solidFill>
            <a:schemeClr val="bg1"/>
          </a:solidFill>
        </a:ln>
      </dgm:spPr>
      <dgm:extLst>
        <a:ext uri="{E40237B7-FDA0-4F09-8148-C483321AD2D9}">
          <dgm14:cNvPr xmlns:dgm14="http://schemas.microsoft.com/office/drawing/2010/diagram" id="0" name="" descr="Doolhof met effen opvulling"/>
        </a:ext>
      </dgm:extLst>
    </dgm:pt>
    <dgm:pt modelId="{6661FFEE-9641-4981-BC21-3AD8F393519A}" type="pres">
      <dgm:prSet presAssocID="{89A3EF71-B36A-4C1C-97D5-08EA308D78F0}" presName="txShp" presStyleLbl="node1" presStyleIdx="3" presStyleCnt="5">
        <dgm:presLayoutVars>
          <dgm:bulletEnabled val="1"/>
        </dgm:presLayoutVars>
      </dgm:prSet>
      <dgm:spPr/>
    </dgm:pt>
    <dgm:pt modelId="{E574A71B-36F9-4C25-A89C-B7FFEA34CADA}" type="pres">
      <dgm:prSet presAssocID="{F9B8E3DF-096A-4203-9106-9F47749DE1C6}" presName="spacing" presStyleCnt="0"/>
      <dgm:spPr/>
    </dgm:pt>
    <dgm:pt modelId="{B80ACCF5-2147-4F35-89D6-E94300BDC8E7}" type="pres">
      <dgm:prSet presAssocID="{30002670-925E-4CDC-BF23-F15413EC533A}" presName="composite" presStyleCnt="0"/>
      <dgm:spPr/>
    </dgm:pt>
    <dgm:pt modelId="{372EC820-5B0F-4381-B905-317F375D9D15}" type="pres">
      <dgm:prSet presAssocID="{30002670-925E-4CDC-BF23-F15413EC533A}" presName="imgShp" presStyleLbl="fgImgPlace1" presStyleIdx="4" presStyleCnt="5"/>
      <dgm:spPr>
        <a:blipFill>
          <a:blip xmlns:r="http://schemas.openxmlformats.org/officeDocument/2006/relationships" r:embed="rId6">
            <a:lum bright="70000" contrast="-70000"/>
            <a:extLst>
              <a:ext uri="{28A0092B-C50C-407E-A947-70E740481C1C}">
                <a14:useLocalDpi xmlns:a14="http://schemas.microsoft.com/office/drawing/2010/main" val="0"/>
              </a:ext>
            </a:extLst>
          </a:blip>
          <a:srcRect/>
          <a:stretch>
            <a:fillRect/>
          </a:stretch>
        </a:blipFill>
      </dgm:spPr>
    </dgm:pt>
    <dgm:pt modelId="{97A1A458-434B-44DF-B716-E27246B63B6A}" type="pres">
      <dgm:prSet presAssocID="{30002670-925E-4CDC-BF23-F15413EC533A}" presName="txShp" presStyleLbl="node1" presStyleIdx="4" presStyleCnt="5">
        <dgm:presLayoutVars>
          <dgm:bulletEnabled val="1"/>
        </dgm:presLayoutVars>
      </dgm:prSet>
      <dgm:spPr/>
    </dgm:pt>
  </dgm:ptLst>
  <dgm:cxnLst>
    <dgm:cxn modelId="{A0DF910E-BB28-4625-8DC1-529F62F8BE8B}" srcId="{51324D44-6A85-40DB-B557-F24E7318961B}" destId="{211A5A43-F0DF-4CC6-A69E-74288ABFAC64}" srcOrd="2" destOrd="0" parTransId="{01A99395-16D5-4311-8F0A-2901449E3C07}" sibTransId="{67AFD16C-80EA-48EC-B48A-8A74984E01C4}"/>
    <dgm:cxn modelId="{2F86CE11-1472-40FA-89C9-B9399C188513}" type="presOf" srcId="{51324D44-6A85-40DB-B557-F24E7318961B}" destId="{1D534BF5-8F1E-414F-B910-3D1CE37DB098}" srcOrd="0" destOrd="0" presId="urn:microsoft.com/office/officeart/2005/8/layout/vList3"/>
    <dgm:cxn modelId="{55CAB519-37AC-4712-97E1-E0E5D3BFF5FC}" srcId="{51324D44-6A85-40DB-B557-F24E7318961B}" destId="{89A3EF71-B36A-4C1C-97D5-08EA308D78F0}" srcOrd="3" destOrd="0" parTransId="{93AA484F-BFF5-43AE-942A-4B82DE94D253}" sibTransId="{F9B8E3DF-096A-4203-9106-9F47749DE1C6}"/>
    <dgm:cxn modelId="{97ADD824-0041-4887-8415-F990C63DCF4E}" srcId="{51324D44-6A85-40DB-B557-F24E7318961B}" destId="{141B54B4-6F33-485D-8F49-4959C3985922}" srcOrd="1" destOrd="0" parTransId="{C499D1F8-D4C4-43EE-A1DD-605F8CE30142}" sibTransId="{F2AA199E-27D8-4AC5-B859-C4C993012E70}"/>
    <dgm:cxn modelId="{E529D03A-35C2-4ADE-87F1-CBEE4EB0E374}" type="presOf" srcId="{30002670-925E-4CDC-BF23-F15413EC533A}" destId="{97A1A458-434B-44DF-B716-E27246B63B6A}" srcOrd="0" destOrd="0" presId="urn:microsoft.com/office/officeart/2005/8/layout/vList3"/>
    <dgm:cxn modelId="{8F885561-A131-4EDC-B006-4B6217096CC2}" srcId="{51324D44-6A85-40DB-B557-F24E7318961B}" destId="{F380DD34-D1B7-4238-902E-55D537E594C5}" srcOrd="0" destOrd="0" parTransId="{714F935D-8F89-4B3B-8370-8592C244A8A5}" sibTransId="{6924E757-DA66-4EB4-A545-D414212AE186}"/>
    <dgm:cxn modelId="{69797068-42F0-47F6-BE30-67C19C41F356}" srcId="{51324D44-6A85-40DB-B557-F24E7318961B}" destId="{30002670-925E-4CDC-BF23-F15413EC533A}" srcOrd="4" destOrd="0" parTransId="{0B757294-6695-4609-9422-8383AF27C9A2}" sibTransId="{1736D114-5D1F-4870-B5C3-B423D1AF1D47}"/>
    <dgm:cxn modelId="{83AC917F-B827-4CA9-9041-328BEAA8EC3B}" type="presOf" srcId="{141B54B4-6F33-485D-8F49-4959C3985922}" destId="{B902B664-2424-45E0-9193-76DDEF459E08}" srcOrd="0" destOrd="0" presId="urn:microsoft.com/office/officeart/2005/8/layout/vList3"/>
    <dgm:cxn modelId="{DEE285A4-CE62-472B-A75A-32F5A47C2F8E}" type="presOf" srcId="{89A3EF71-B36A-4C1C-97D5-08EA308D78F0}" destId="{6661FFEE-9641-4981-BC21-3AD8F393519A}" srcOrd="0" destOrd="0" presId="urn:microsoft.com/office/officeart/2005/8/layout/vList3"/>
    <dgm:cxn modelId="{7BC0EBC6-2FA8-4787-B999-5FDF98AF486D}" type="presOf" srcId="{211A5A43-F0DF-4CC6-A69E-74288ABFAC64}" destId="{554AEDD6-2111-406E-96F6-BC1A625B3B56}" srcOrd="0" destOrd="0" presId="urn:microsoft.com/office/officeart/2005/8/layout/vList3"/>
    <dgm:cxn modelId="{D02104FB-DBA7-4E85-B97D-15C616A6D9BE}" type="presOf" srcId="{F380DD34-D1B7-4238-902E-55D537E594C5}" destId="{9F19BC83-C75D-4FA9-A986-017514C75DEB}" srcOrd="0" destOrd="0" presId="urn:microsoft.com/office/officeart/2005/8/layout/vList3"/>
    <dgm:cxn modelId="{F09368BF-6207-4B08-A9A9-C64D70054F91}" type="presParOf" srcId="{1D534BF5-8F1E-414F-B910-3D1CE37DB098}" destId="{2A0B204D-5642-499C-A733-D476C0653D00}" srcOrd="0" destOrd="0" presId="urn:microsoft.com/office/officeart/2005/8/layout/vList3"/>
    <dgm:cxn modelId="{82E1E0DE-84F4-4589-BE21-23A537970A83}" type="presParOf" srcId="{2A0B204D-5642-499C-A733-D476C0653D00}" destId="{D4980337-65E7-476C-97DA-A47726F1DC53}" srcOrd="0" destOrd="0" presId="urn:microsoft.com/office/officeart/2005/8/layout/vList3"/>
    <dgm:cxn modelId="{FE72798D-1931-45A8-8F9A-6E4AA23B7430}" type="presParOf" srcId="{2A0B204D-5642-499C-A733-D476C0653D00}" destId="{9F19BC83-C75D-4FA9-A986-017514C75DEB}" srcOrd="1" destOrd="0" presId="urn:microsoft.com/office/officeart/2005/8/layout/vList3"/>
    <dgm:cxn modelId="{130FCAB5-2D16-4FBB-B26B-92E1083FD3B4}" type="presParOf" srcId="{1D534BF5-8F1E-414F-B910-3D1CE37DB098}" destId="{D3036E7E-C884-4E01-B069-368D2342BC49}" srcOrd="1" destOrd="0" presId="urn:microsoft.com/office/officeart/2005/8/layout/vList3"/>
    <dgm:cxn modelId="{9F052831-1D1D-4608-BE97-83308A0A922F}" type="presParOf" srcId="{1D534BF5-8F1E-414F-B910-3D1CE37DB098}" destId="{182217C4-DA20-4B6B-A3EB-7DB72B4E3FE6}" srcOrd="2" destOrd="0" presId="urn:microsoft.com/office/officeart/2005/8/layout/vList3"/>
    <dgm:cxn modelId="{FEEC83C1-5D3C-4672-99D6-A1CA8ABB7686}" type="presParOf" srcId="{182217C4-DA20-4B6B-A3EB-7DB72B4E3FE6}" destId="{ABE99230-77FB-405A-8663-88B0EDD8467D}" srcOrd="0" destOrd="0" presId="urn:microsoft.com/office/officeart/2005/8/layout/vList3"/>
    <dgm:cxn modelId="{449CF1D1-C818-4669-AE9B-D3EE68A9F878}" type="presParOf" srcId="{182217C4-DA20-4B6B-A3EB-7DB72B4E3FE6}" destId="{B902B664-2424-45E0-9193-76DDEF459E08}" srcOrd="1" destOrd="0" presId="urn:microsoft.com/office/officeart/2005/8/layout/vList3"/>
    <dgm:cxn modelId="{B7B81CC1-DB41-45CA-962D-50C64373D64E}" type="presParOf" srcId="{1D534BF5-8F1E-414F-B910-3D1CE37DB098}" destId="{E59354FB-A1FD-40AB-8E5C-AA04E86A5D03}" srcOrd="3" destOrd="0" presId="urn:microsoft.com/office/officeart/2005/8/layout/vList3"/>
    <dgm:cxn modelId="{91AF68A0-C0E9-4D68-B217-5E112282CB13}" type="presParOf" srcId="{1D534BF5-8F1E-414F-B910-3D1CE37DB098}" destId="{7955A4DB-3A46-4A79-8BC2-E0F3A1080C03}" srcOrd="4" destOrd="0" presId="urn:microsoft.com/office/officeart/2005/8/layout/vList3"/>
    <dgm:cxn modelId="{E654DE47-FCFF-4542-A7C7-5BCC91C56D44}" type="presParOf" srcId="{7955A4DB-3A46-4A79-8BC2-E0F3A1080C03}" destId="{CF599223-1507-444D-B368-6DAAE46B7B68}" srcOrd="0" destOrd="0" presId="urn:microsoft.com/office/officeart/2005/8/layout/vList3"/>
    <dgm:cxn modelId="{FE80DAA8-1F32-460D-9096-DA8C4F6C097C}" type="presParOf" srcId="{7955A4DB-3A46-4A79-8BC2-E0F3A1080C03}" destId="{554AEDD6-2111-406E-96F6-BC1A625B3B56}" srcOrd="1" destOrd="0" presId="urn:microsoft.com/office/officeart/2005/8/layout/vList3"/>
    <dgm:cxn modelId="{267FEFA8-8A98-4B0D-B926-73AF9FE05831}" type="presParOf" srcId="{1D534BF5-8F1E-414F-B910-3D1CE37DB098}" destId="{CEDCCA7E-D920-4B2B-8A92-7601E596EC48}" srcOrd="5" destOrd="0" presId="urn:microsoft.com/office/officeart/2005/8/layout/vList3"/>
    <dgm:cxn modelId="{E90E79C8-E059-4D9E-8533-94638158F1A4}" type="presParOf" srcId="{1D534BF5-8F1E-414F-B910-3D1CE37DB098}" destId="{096CCFE0-EDD5-44CB-B578-9B3BB3E0C9FC}" srcOrd="6" destOrd="0" presId="urn:microsoft.com/office/officeart/2005/8/layout/vList3"/>
    <dgm:cxn modelId="{B85D10EB-59DC-4B90-99F7-D385FABC2643}" type="presParOf" srcId="{096CCFE0-EDD5-44CB-B578-9B3BB3E0C9FC}" destId="{452BB9F8-8199-47C1-BFD5-00B7256C160A}" srcOrd="0" destOrd="0" presId="urn:microsoft.com/office/officeart/2005/8/layout/vList3"/>
    <dgm:cxn modelId="{8DACA111-B9BA-40E2-96F8-D7BC2497100C}" type="presParOf" srcId="{096CCFE0-EDD5-44CB-B578-9B3BB3E0C9FC}" destId="{6661FFEE-9641-4981-BC21-3AD8F393519A}" srcOrd="1" destOrd="0" presId="urn:microsoft.com/office/officeart/2005/8/layout/vList3"/>
    <dgm:cxn modelId="{3B1D4D7B-9293-43D0-86DB-A8FF4D127DBD}" type="presParOf" srcId="{1D534BF5-8F1E-414F-B910-3D1CE37DB098}" destId="{E574A71B-36F9-4C25-A89C-B7FFEA34CADA}" srcOrd="7" destOrd="0" presId="urn:microsoft.com/office/officeart/2005/8/layout/vList3"/>
    <dgm:cxn modelId="{209AE52F-5434-4CD2-8A8F-4C1FB2A82EFD}" type="presParOf" srcId="{1D534BF5-8F1E-414F-B910-3D1CE37DB098}" destId="{B80ACCF5-2147-4F35-89D6-E94300BDC8E7}" srcOrd="8" destOrd="0" presId="urn:microsoft.com/office/officeart/2005/8/layout/vList3"/>
    <dgm:cxn modelId="{23518300-EA27-4238-901A-3F71AED21F87}" type="presParOf" srcId="{B80ACCF5-2147-4F35-89D6-E94300BDC8E7}" destId="{372EC820-5B0F-4381-B905-317F375D9D15}" srcOrd="0" destOrd="0" presId="urn:microsoft.com/office/officeart/2005/8/layout/vList3"/>
    <dgm:cxn modelId="{46ECBD7C-3C9A-4C05-9831-B885C8B0DBE4}" type="presParOf" srcId="{B80ACCF5-2147-4F35-89D6-E94300BDC8E7}" destId="{97A1A458-434B-44DF-B716-E27246B63B6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9BC83-C75D-4FA9-A986-017514C75DEB}">
      <dsp:nvSpPr>
        <dsp:cNvPr id="0" name=""/>
        <dsp:cNvSpPr/>
      </dsp:nvSpPr>
      <dsp:spPr>
        <a:xfrm rot="10800000">
          <a:off x="984181" y="2456"/>
          <a:ext cx="3408839" cy="50225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2" tIns="53340" rIns="99568" bIns="53340" numCol="1" spcCol="1270" anchor="ctr" anchorCtr="0">
          <a:noAutofit/>
        </a:bodyPr>
        <a:lstStyle/>
        <a:p>
          <a:pPr marL="0" lvl="0" indent="0" algn="ctr" defTabSz="622300">
            <a:lnSpc>
              <a:spcPct val="90000"/>
            </a:lnSpc>
            <a:spcBef>
              <a:spcPct val="0"/>
            </a:spcBef>
            <a:spcAft>
              <a:spcPct val="35000"/>
            </a:spcAft>
            <a:buNone/>
          </a:pPr>
          <a:r>
            <a:rPr lang="nl-NL" sz="1400" kern="1200"/>
            <a:t>Toenemende zorgen over mentale gezondheid jongeren</a:t>
          </a:r>
        </a:p>
      </dsp:txBody>
      <dsp:txXfrm rot="10800000">
        <a:off x="1109745" y="2456"/>
        <a:ext cx="3283275" cy="502257"/>
      </dsp:txXfrm>
    </dsp:sp>
    <dsp:sp modelId="{D4980337-65E7-476C-97DA-A47726F1DC53}">
      <dsp:nvSpPr>
        <dsp:cNvPr id="0" name=""/>
        <dsp:cNvSpPr/>
      </dsp:nvSpPr>
      <dsp:spPr>
        <a:xfrm>
          <a:off x="733053" y="2456"/>
          <a:ext cx="502257" cy="502257"/>
        </a:xfrm>
        <a:prstGeom prst="ellipse">
          <a:avLst/>
        </a:prstGeom>
        <a:blipFill>
          <a:blip xmlns:r="http://schemas.openxmlformats.org/officeDocument/2006/relationships" r:embed="rId1">
            <a:lum bright="70000" contrast="-70000"/>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02B664-2424-45E0-9193-76DDEF459E08}">
      <dsp:nvSpPr>
        <dsp:cNvPr id="0" name=""/>
        <dsp:cNvSpPr/>
      </dsp:nvSpPr>
      <dsp:spPr>
        <a:xfrm rot="10800000">
          <a:off x="989261" y="647690"/>
          <a:ext cx="3408839" cy="50225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2" tIns="53340" rIns="99568" bIns="53340" numCol="1" spcCol="1270" anchor="ctr" anchorCtr="0">
          <a:noAutofit/>
        </a:bodyPr>
        <a:lstStyle/>
        <a:p>
          <a:pPr marL="0" lvl="0" indent="0" algn="ctr" defTabSz="622300">
            <a:lnSpc>
              <a:spcPct val="90000"/>
            </a:lnSpc>
            <a:spcBef>
              <a:spcPct val="0"/>
            </a:spcBef>
            <a:spcAft>
              <a:spcPct val="35000"/>
            </a:spcAft>
            <a:buNone/>
          </a:pPr>
          <a:r>
            <a:rPr lang="nl-NL" sz="1400" i="0" kern="1200">
              <a:solidFill>
                <a:schemeClr val="bg1"/>
              </a:solidFill>
            </a:rPr>
            <a:t>Veel en relatief snelle verwijzingen naar aanvullende jeugdhulp</a:t>
          </a:r>
        </a:p>
      </dsp:txBody>
      <dsp:txXfrm rot="10800000">
        <a:off x="1114825" y="647690"/>
        <a:ext cx="3283275" cy="502257"/>
      </dsp:txXfrm>
    </dsp:sp>
    <dsp:sp modelId="{ABE99230-77FB-405A-8663-88B0EDD8467D}">
      <dsp:nvSpPr>
        <dsp:cNvPr id="0" name=""/>
        <dsp:cNvSpPr/>
      </dsp:nvSpPr>
      <dsp:spPr>
        <a:xfrm>
          <a:off x="736443" y="606696"/>
          <a:ext cx="502257" cy="502257"/>
        </a:xfrm>
        <a:prstGeom prst="ellipse">
          <a:avLst/>
        </a:prstGeom>
        <a:blipFill>
          <a:blip xmlns:r="http://schemas.openxmlformats.org/officeDocument/2006/relationships" r:embed="rId2">
            <a:lum bright="70000" contrast="-70000"/>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4AEDD6-2111-406E-96F6-BC1A625B3B56}">
      <dsp:nvSpPr>
        <dsp:cNvPr id="0" name=""/>
        <dsp:cNvSpPr/>
      </dsp:nvSpPr>
      <dsp:spPr>
        <a:xfrm rot="10800000">
          <a:off x="984181" y="1312437"/>
          <a:ext cx="3408839" cy="50225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2" tIns="53340" rIns="99568" bIns="53340" numCol="1" spcCol="1270" anchor="ctr" anchorCtr="0">
          <a:noAutofit/>
        </a:bodyPr>
        <a:lstStyle/>
        <a:p>
          <a:pPr marL="0" lvl="0" indent="0" algn="ctr" defTabSz="622300">
            <a:lnSpc>
              <a:spcPct val="90000"/>
            </a:lnSpc>
            <a:spcBef>
              <a:spcPct val="0"/>
            </a:spcBef>
            <a:spcAft>
              <a:spcPct val="35000"/>
            </a:spcAft>
            <a:buNone/>
          </a:pPr>
          <a:r>
            <a:rPr lang="nl-NL" sz="1400" kern="1200" dirty="0"/>
            <a:t>Financiële druk en groeiende wachtlijsten  in aanvullende jeugdhulp</a:t>
          </a:r>
        </a:p>
      </dsp:txBody>
      <dsp:txXfrm rot="10800000">
        <a:off x="1109745" y="1312437"/>
        <a:ext cx="3283275" cy="502257"/>
      </dsp:txXfrm>
    </dsp:sp>
    <dsp:sp modelId="{CF599223-1507-444D-B368-6DAAE46B7B68}">
      <dsp:nvSpPr>
        <dsp:cNvPr id="0" name=""/>
        <dsp:cNvSpPr/>
      </dsp:nvSpPr>
      <dsp:spPr>
        <a:xfrm>
          <a:off x="705870" y="1370790"/>
          <a:ext cx="502257" cy="502257"/>
        </a:xfrm>
        <a:prstGeom prst="ellipse">
          <a:avLst/>
        </a:prstGeom>
        <a:blipFill>
          <a:blip xmlns:r="http://schemas.openxmlformats.org/officeDocument/2006/relationships" r:embed="rId3">
            <a:lum bright="70000" contrast="-70000"/>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61FFEE-9641-4981-BC21-3AD8F393519A}">
      <dsp:nvSpPr>
        <dsp:cNvPr id="0" name=""/>
        <dsp:cNvSpPr/>
      </dsp:nvSpPr>
      <dsp:spPr>
        <a:xfrm rot="10800000">
          <a:off x="984181" y="1959013"/>
          <a:ext cx="3408839" cy="50225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2" tIns="53340" rIns="99568" bIns="53340" numCol="1" spcCol="1270" anchor="ctr" anchorCtr="0">
          <a:noAutofit/>
        </a:bodyPr>
        <a:lstStyle/>
        <a:p>
          <a:pPr marL="0" lvl="0" indent="0" algn="ctr" defTabSz="622300">
            <a:lnSpc>
              <a:spcPct val="90000"/>
            </a:lnSpc>
            <a:spcBef>
              <a:spcPct val="0"/>
            </a:spcBef>
            <a:spcAft>
              <a:spcPct val="35000"/>
            </a:spcAft>
            <a:buNone/>
          </a:pPr>
          <a:r>
            <a:rPr lang="nl-NL" sz="1400" kern="1200"/>
            <a:t>Versnippering, overlap en niet aansluitend aanbod</a:t>
          </a:r>
        </a:p>
      </dsp:txBody>
      <dsp:txXfrm rot="10800000">
        <a:off x="1109745" y="1959013"/>
        <a:ext cx="3283275" cy="502257"/>
      </dsp:txXfrm>
    </dsp:sp>
    <dsp:sp modelId="{452BB9F8-8199-47C1-BFD5-00B7256C160A}">
      <dsp:nvSpPr>
        <dsp:cNvPr id="0" name=""/>
        <dsp:cNvSpPr/>
      </dsp:nvSpPr>
      <dsp:spPr>
        <a:xfrm>
          <a:off x="719582" y="1937134"/>
          <a:ext cx="502257" cy="502257"/>
        </a:xfrm>
        <a:prstGeom prst="ellipse">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97A1A458-434B-44DF-B716-E27246B63B6A}">
      <dsp:nvSpPr>
        <dsp:cNvPr id="0" name=""/>
        <dsp:cNvSpPr/>
      </dsp:nvSpPr>
      <dsp:spPr>
        <a:xfrm rot="10800000">
          <a:off x="984181" y="2611198"/>
          <a:ext cx="3408839" cy="50225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482" tIns="53340" rIns="99568" bIns="53340" numCol="1" spcCol="1270" anchor="ctr" anchorCtr="0">
          <a:noAutofit/>
        </a:bodyPr>
        <a:lstStyle/>
        <a:p>
          <a:pPr marL="0" lvl="0" indent="0" algn="ctr" defTabSz="622300">
            <a:lnSpc>
              <a:spcPct val="90000"/>
            </a:lnSpc>
            <a:spcBef>
              <a:spcPct val="0"/>
            </a:spcBef>
            <a:spcAft>
              <a:spcPct val="35000"/>
            </a:spcAft>
            <a:buNone/>
          </a:pPr>
          <a:r>
            <a:rPr lang="nl-NL" sz="1400" kern="1200" dirty="0"/>
            <a:t>Professionals werken onvoldoende </a:t>
          </a:r>
          <a:r>
            <a:rPr lang="nl-NL" sz="1400" i="1" kern="1200" dirty="0"/>
            <a:t>aanvullend</a:t>
          </a:r>
          <a:r>
            <a:rPr lang="nl-NL" sz="1400" kern="1200" dirty="0"/>
            <a:t> op elkaars expertise</a:t>
          </a:r>
        </a:p>
      </dsp:txBody>
      <dsp:txXfrm rot="10800000">
        <a:off x="1109745" y="2611198"/>
        <a:ext cx="3283275" cy="502257"/>
      </dsp:txXfrm>
    </dsp:sp>
    <dsp:sp modelId="{372EC820-5B0F-4381-B905-317F375D9D15}">
      <dsp:nvSpPr>
        <dsp:cNvPr id="0" name=""/>
        <dsp:cNvSpPr/>
      </dsp:nvSpPr>
      <dsp:spPr>
        <a:xfrm>
          <a:off x="733053" y="2611198"/>
          <a:ext cx="502257" cy="502257"/>
        </a:xfrm>
        <a:prstGeom prst="ellipse">
          <a:avLst/>
        </a:prstGeom>
        <a:blipFill>
          <a:blip xmlns:r="http://schemas.openxmlformats.org/officeDocument/2006/relationships" r:embed="rId6">
            <a:lum bright="70000" contrast="-70000"/>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26E08-59B6-4E14-B2EF-42E845D0808D}" type="datetimeFigureOut">
              <a:rPr lang="nl-NL" smtClean="0"/>
              <a:t>16-12-2025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55DF5-0088-43E8-AB91-730B601D7EAC}" type="slidenum">
              <a:rPr lang="nl-NL" smtClean="0"/>
              <a:t>‹nr.›</a:t>
            </a:fld>
            <a:endParaRPr lang="nl-NL"/>
          </a:p>
        </p:txBody>
      </p:sp>
    </p:spTree>
    <p:extLst>
      <p:ext uri="{BB962C8B-B14F-4D97-AF65-F5344CB8AC3E}">
        <p14:creationId xmlns:p14="http://schemas.microsoft.com/office/powerpoint/2010/main" val="128266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b="1"/>
              <a:t>Mark</a:t>
            </a:r>
            <a:r>
              <a:rPr lang="nl-NL" b="0"/>
              <a:t> heet iedereen welkom</a:t>
            </a:r>
            <a:endParaRPr lang="nl-NL" b="1"/>
          </a:p>
        </p:txBody>
      </p:sp>
      <p:sp>
        <p:nvSpPr>
          <p:cNvPr id="4" name="Tijdelijke aanduiding voor dianummer 3"/>
          <p:cNvSpPr>
            <a:spLocks noGrp="1"/>
          </p:cNvSpPr>
          <p:nvPr>
            <p:ph type="sldNum" sz="quarter" idx="5"/>
          </p:nvPr>
        </p:nvSpPr>
        <p:spPr/>
        <p:txBody>
          <a:bodyPr rtlCol="0"/>
          <a:lstStyle/>
          <a:p>
            <a:pPr rtl="0"/>
            <a:fld id="{8B3784F3-2271-4F8D-A0BC-8F40E6849FE5}" type="slidenum">
              <a:rPr lang="nl-NL" smtClean="0"/>
              <a:t>1</a:t>
            </a:fld>
            <a:endParaRPr lang="nl-NL"/>
          </a:p>
        </p:txBody>
      </p:sp>
    </p:spTree>
    <p:extLst>
      <p:ext uri="{BB962C8B-B14F-4D97-AF65-F5344CB8AC3E}">
        <p14:creationId xmlns:p14="http://schemas.microsoft.com/office/powerpoint/2010/main" val="107821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Edith </a:t>
            </a:r>
            <a:r>
              <a:rPr lang="nl-NL" b="0"/>
              <a:t>vertelt over de verschillende initiatieven waar de AJH en de sociale basis al eerder de samenwerking opzochten vanuit het idee van Samenspel </a:t>
            </a:r>
            <a:endParaRPr lang="nl-NL" b="1"/>
          </a:p>
        </p:txBody>
      </p:sp>
      <p:sp>
        <p:nvSpPr>
          <p:cNvPr id="4" name="Tijdelijke aanduiding voor dianummer 3"/>
          <p:cNvSpPr>
            <a:spLocks noGrp="1"/>
          </p:cNvSpPr>
          <p:nvPr>
            <p:ph type="sldNum" sz="quarter" idx="5"/>
          </p:nvPr>
        </p:nvSpPr>
        <p:spPr/>
        <p:txBody>
          <a:bodyPr/>
          <a:lstStyle/>
          <a:p>
            <a:fld id="{01755DF5-0088-43E8-AB91-730B601D7EAC}" type="slidenum">
              <a:rPr lang="nl-NL" smtClean="0"/>
              <a:t>10</a:t>
            </a:fld>
            <a:endParaRPr lang="nl-NL"/>
          </a:p>
        </p:txBody>
      </p:sp>
    </p:spTree>
    <p:extLst>
      <p:ext uri="{BB962C8B-B14F-4D97-AF65-F5344CB8AC3E}">
        <p14:creationId xmlns:p14="http://schemas.microsoft.com/office/powerpoint/2010/main" val="1622406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Edith </a:t>
            </a:r>
            <a:r>
              <a:rPr lang="nl-NL" b="0"/>
              <a:t>vertelt over de inspiratie die voor Samenspel is opgedaan bij succesvolle BOOST-groepen in Utrecht en dat n.a.v. die ervaringen de Step Up groepen zijn ontstaan </a:t>
            </a:r>
            <a:endParaRPr lang="nl-NL" b="1"/>
          </a:p>
        </p:txBody>
      </p:sp>
      <p:sp>
        <p:nvSpPr>
          <p:cNvPr id="4" name="Tijdelijke aanduiding voor dianummer 3"/>
          <p:cNvSpPr>
            <a:spLocks noGrp="1"/>
          </p:cNvSpPr>
          <p:nvPr>
            <p:ph type="sldNum" sz="quarter" idx="5"/>
          </p:nvPr>
        </p:nvSpPr>
        <p:spPr/>
        <p:txBody>
          <a:bodyPr/>
          <a:lstStyle/>
          <a:p>
            <a:fld id="{01755DF5-0088-43E8-AB91-730B601D7EAC}" type="slidenum">
              <a:rPr lang="nl-NL" smtClean="0"/>
              <a:t>11</a:t>
            </a:fld>
            <a:endParaRPr lang="nl-NL"/>
          </a:p>
        </p:txBody>
      </p:sp>
    </p:spTree>
    <p:extLst>
      <p:ext uri="{BB962C8B-B14F-4D97-AF65-F5344CB8AC3E}">
        <p14:creationId xmlns:p14="http://schemas.microsoft.com/office/powerpoint/2010/main" val="7515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Marte</a:t>
            </a:r>
          </a:p>
        </p:txBody>
      </p:sp>
      <p:sp>
        <p:nvSpPr>
          <p:cNvPr id="4" name="Tijdelijke aanduiding voor dianummer 3"/>
          <p:cNvSpPr>
            <a:spLocks noGrp="1"/>
          </p:cNvSpPr>
          <p:nvPr>
            <p:ph type="sldNum" sz="quarter" idx="5"/>
          </p:nvPr>
        </p:nvSpPr>
        <p:spPr/>
        <p:txBody>
          <a:bodyPr/>
          <a:lstStyle/>
          <a:p>
            <a:fld id="{01755DF5-0088-43E8-AB91-730B601D7EAC}" type="slidenum">
              <a:rPr lang="nl-NL" smtClean="0"/>
              <a:t>12</a:t>
            </a:fld>
            <a:endParaRPr lang="nl-NL"/>
          </a:p>
        </p:txBody>
      </p:sp>
    </p:spTree>
    <p:extLst>
      <p:ext uri="{BB962C8B-B14F-4D97-AF65-F5344CB8AC3E}">
        <p14:creationId xmlns:p14="http://schemas.microsoft.com/office/powerpoint/2010/main" val="2243144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Marte </a:t>
            </a:r>
            <a:r>
              <a:rPr lang="nl-NL" b="0"/>
              <a:t>vertelt hier over de Step Up groepen </a:t>
            </a:r>
            <a:endParaRPr lang="nl-NL" b="1"/>
          </a:p>
        </p:txBody>
      </p:sp>
      <p:sp>
        <p:nvSpPr>
          <p:cNvPr id="4" name="Tijdelijke aanduiding voor dianummer 3"/>
          <p:cNvSpPr>
            <a:spLocks noGrp="1"/>
          </p:cNvSpPr>
          <p:nvPr>
            <p:ph type="sldNum" sz="quarter" idx="5"/>
          </p:nvPr>
        </p:nvSpPr>
        <p:spPr/>
        <p:txBody>
          <a:bodyPr/>
          <a:lstStyle/>
          <a:p>
            <a:pPr rtl="0"/>
            <a:fld id="{8B3784F3-2271-4F8D-A0BC-8F40E6849FE5}" type="slidenum">
              <a:rPr lang="nl-NL" smtClean="0"/>
              <a:t>13</a:t>
            </a:fld>
            <a:endParaRPr lang="nl-NL"/>
          </a:p>
        </p:txBody>
      </p:sp>
    </p:spTree>
    <p:extLst>
      <p:ext uri="{BB962C8B-B14F-4D97-AF65-F5344CB8AC3E}">
        <p14:creationId xmlns:p14="http://schemas.microsoft.com/office/powerpoint/2010/main" val="1284473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Marte</a:t>
            </a:r>
            <a:r>
              <a:rPr lang="nl-NL" b="0" dirty="0"/>
              <a:t> vertelt hier over de rolverdeling </a:t>
            </a:r>
            <a:endParaRPr lang="nl-NL" b="1" dirty="0"/>
          </a:p>
          <a:p>
            <a:endParaRPr lang="nl-NL" dirty="0"/>
          </a:p>
        </p:txBody>
      </p:sp>
      <p:sp>
        <p:nvSpPr>
          <p:cNvPr id="4" name="Tijdelijke aanduiding voor dianummer 3"/>
          <p:cNvSpPr>
            <a:spLocks noGrp="1"/>
          </p:cNvSpPr>
          <p:nvPr>
            <p:ph type="sldNum" sz="quarter" idx="5"/>
          </p:nvPr>
        </p:nvSpPr>
        <p:spPr/>
        <p:txBody>
          <a:bodyPr/>
          <a:lstStyle/>
          <a:p>
            <a:fld id="{01755DF5-0088-43E8-AB91-730B601D7EAC}" type="slidenum">
              <a:rPr lang="nl-NL" smtClean="0"/>
              <a:t>14</a:t>
            </a:fld>
            <a:endParaRPr lang="nl-NL"/>
          </a:p>
        </p:txBody>
      </p:sp>
    </p:spTree>
    <p:extLst>
      <p:ext uri="{BB962C8B-B14F-4D97-AF65-F5344CB8AC3E}">
        <p14:creationId xmlns:p14="http://schemas.microsoft.com/office/powerpoint/2010/main" val="606110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421DE-393E-E530-F59D-545C0ED2291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8636B7D-05F6-F18A-00A3-E22D41FFDA7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0CAC77C-4A00-3ACF-E1E8-778C1A71B758}"/>
              </a:ext>
            </a:extLst>
          </p:cNvPr>
          <p:cNvSpPr>
            <a:spLocks noGrp="1"/>
          </p:cNvSpPr>
          <p:nvPr>
            <p:ph type="body" idx="1"/>
          </p:nvPr>
        </p:nvSpPr>
        <p:spPr/>
        <p:txBody>
          <a:bodyPr/>
          <a:lstStyle/>
          <a:p>
            <a:r>
              <a:rPr lang="nl-NL" b="1"/>
              <a:t>Marte</a:t>
            </a:r>
            <a:r>
              <a:rPr lang="nl-NL" b="0"/>
              <a:t> vertelt over de positieve ervaringen tot nu toe</a:t>
            </a:r>
            <a:endParaRPr lang="nl-NL" b="1"/>
          </a:p>
        </p:txBody>
      </p:sp>
      <p:sp>
        <p:nvSpPr>
          <p:cNvPr id="4" name="Tijdelijke aanduiding voor dianummer 3">
            <a:extLst>
              <a:ext uri="{FF2B5EF4-FFF2-40B4-BE49-F238E27FC236}">
                <a16:creationId xmlns:a16="http://schemas.microsoft.com/office/drawing/2014/main" id="{3FBB5A10-6EF8-851A-CEF8-D846E357001A}"/>
              </a:ext>
            </a:extLst>
          </p:cNvPr>
          <p:cNvSpPr>
            <a:spLocks noGrp="1"/>
          </p:cNvSpPr>
          <p:nvPr>
            <p:ph type="sldNum" sz="quarter" idx="5"/>
          </p:nvPr>
        </p:nvSpPr>
        <p:spPr/>
        <p:txBody>
          <a:bodyPr/>
          <a:lstStyle/>
          <a:p>
            <a:pPr rtl="0"/>
            <a:fld id="{8B3784F3-2271-4F8D-A0BC-8F40E6849FE5}" type="slidenum">
              <a:rPr lang="nl-NL" smtClean="0"/>
              <a:t>15</a:t>
            </a:fld>
            <a:endParaRPr lang="nl-NL"/>
          </a:p>
        </p:txBody>
      </p:sp>
    </p:spTree>
    <p:extLst>
      <p:ext uri="{BB962C8B-B14F-4D97-AF65-F5344CB8AC3E}">
        <p14:creationId xmlns:p14="http://schemas.microsoft.com/office/powerpoint/2010/main" val="2435412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Mark</a:t>
            </a:r>
            <a:r>
              <a:rPr lang="nl-NL" b="0"/>
              <a:t> vertelt over waar nu Samenspel allemaal is/komt </a:t>
            </a:r>
            <a:endParaRPr lang="nl-NL" b="1"/>
          </a:p>
        </p:txBody>
      </p:sp>
      <p:sp>
        <p:nvSpPr>
          <p:cNvPr id="4" name="Tijdelijke aanduiding voor dianummer 3"/>
          <p:cNvSpPr>
            <a:spLocks noGrp="1"/>
          </p:cNvSpPr>
          <p:nvPr>
            <p:ph type="sldNum" sz="quarter" idx="5"/>
          </p:nvPr>
        </p:nvSpPr>
        <p:spPr/>
        <p:txBody>
          <a:bodyPr/>
          <a:lstStyle/>
          <a:p>
            <a:fld id="{01755DF5-0088-43E8-AB91-730B601D7EAC}" type="slidenum">
              <a:rPr lang="nl-NL" smtClean="0"/>
              <a:t>16</a:t>
            </a:fld>
            <a:endParaRPr lang="nl-NL"/>
          </a:p>
        </p:txBody>
      </p:sp>
    </p:spTree>
    <p:extLst>
      <p:ext uri="{BB962C8B-B14F-4D97-AF65-F5344CB8AC3E}">
        <p14:creationId xmlns:p14="http://schemas.microsoft.com/office/powerpoint/2010/main" val="3265529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8E4FF-2652-28AB-2AFA-33D8613B589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289BDC3-6596-A24D-343B-3725C6EDA49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05B9E96-2070-94AD-67B6-A166EB87F134}"/>
              </a:ext>
            </a:extLst>
          </p:cNvPr>
          <p:cNvSpPr>
            <a:spLocks noGrp="1"/>
          </p:cNvSpPr>
          <p:nvPr>
            <p:ph type="body" idx="1"/>
          </p:nvPr>
        </p:nvSpPr>
        <p:spPr/>
        <p:txBody>
          <a:bodyPr/>
          <a:lstStyle/>
          <a:p>
            <a:r>
              <a:rPr lang="nl-NL" b="1"/>
              <a:t>Marte</a:t>
            </a:r>
            <a:r>
              <a:rPr lang="nl-NL" b="0"/>
              <a:t> vertelt over hoe AJH kan helpen bij Samenspel </a:t>
            </a:r>
            <a:endParaRPr lang="nl-NL" b="1"/>
          </a:p>
        </p:txBody>
      </p:sp>
      <p:sp>
        <p:nvSpPr>
          <p:cNvPr id="4" name="Tijdelijke aanduiding voor dianummer 3">
            <a:extLst>
              <a:ext uri="{FF2B5EF4-FFF2-40B4-BE49-F238E27FC236}">
                <a16:creationId xmlns:a16="http://schemas.microsoft.com/office/drawing/2014/main" id="{0BE760C5-BF74-8804-371F-D1A9431CEC7F}"/>
              </a:ext>
            </a:extLst>
          </p:cNvPr>
          <p:cNvSpPr>
            <a:spLocks noGrp="1"/>
          </p:cNvSpPr>
          <p:nvPr>
            <p:ph type="sldNum" sz="quarter" idx="5"/>
          </p:nvPr>
        </p:nvSpPr>
        <p:spPr/>
        <p:txBody>
          <a:bodyPr/>
          <a:lstStyle/>
          <a:p>
            <a:pPr rtl="0"/>
            <a:fld id="{8B3784F3-2271-4F8D-A0BC-8F40E6849FE5}" type="slidenum">
              <a:rPr lang="nl-NL" smtClean="0"/>
              <a:t>17</a:t>
            </a:fld>
            <a:endParaRPr lang="nl-NL"/>
          </a:p>
        </p:txBody>
      </p:sp>
    </p:spTree>
    <p:extLst>
      <p:ext uri="{BB962C8B-B14F-4D97-AF65-F5344CB8AC3E}">
        <p14:creationId xmlns:p14="http://schemas.microsoft.com/office/powerpoint/2010/main" val="2637995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755DF5-0088-43E8-AB91-730B601D7EAC}" type="slidenum">
              <a:rPr lang="nl-NL" smtClean="0"/>
              <a:t>18</a:t>
            </a:fld>
            <a:endParaRPr lang="nl-NL"/>
          </a:p>
        </p:txBody>
      </p:sp>
    </p:spTree>
    <p:extLst>
      <p:ext uri="{BB962C8B-B14F-4D97-AF65-F5344CB8AC3E}">
        <p14:creationId xmlns:p14="http://schemas.microsoft.com/office/powerpoint/2010/main" val="89654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Mark, Marte en Edith </a:t>
            </a:r>
            <a:r>
              <a:rPr lang="nl-NL" b="0"/>
              <a:t>stellen zichzelf even voor </a:t>
            </a:r>
            <a:endParaRPr lang="nl-NL" b="1"/>
          </a:p>
        </p:txBody>
      </p:sp>
      <p:sp>
        <p:nvSpPr>
          <p:cNvPr id="4" name="Tijdelijke aanduiding voor dianummer 3"/>
          <p:cNvSpPr>
            <a:spLocks noGrp="1"/>
          </p:cNvSpPr>
          <p:nvPr>
            <p:ph type="sldNum" sz="quarter" idx="5"/>
          </p:nvPr>
        </p:nvSpPr>
        <p:spPr/>
        <p:txBody>
          <a:bodyPr/>
          <a:lstStyle/>
          <a:p>
            <a:pPr rtl="0"/>
            <a:fld id="{8B3784F3-2271-4F8D-A0BC-8F40E6849FE5}" type="slidenum">
              <a:rPr lang="nl-NL" smtClean="0"/>
              <a:t>2</a:t>
            </a:fld>
            <a:endParaRPr lang="nl-NL"/>
          </a:p>
        </p:txBody>
      </p:sp>
    </p:spTree>
    <p:extLst>
      <p:ext uri="{BB962C8B-B14F-4D97-AF65-F5344CB8AC3E}">
        <p14:creationId xmlns:p14="http://schemas.microsoft.com/office/powerpoint/2010/main" val="97577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Mark </a:t>
            </a:r>
            <a:r>
              <a:rPr lang="nl-NL" b="0"/>
              <a:t>doet brede inleiding over de beweging Samenspel </a:t>
            </a:r>
            <a:endParaRPr lang="nl-NL" b="1"/>
          </a:p>
        </p:txBody>
      </p:sp>
      <p:sp>
        <p:nvSpPr>
          <p:cNvPr id="4" name="Tijdelijke aanduiding voor dianummer 3"/>
          <p:cNvSpPr>
            <a:spLocks noGrp="1"/>
          </p:cNvSpPr>
          <p:nvPr>
            <p:ph type="sldNum" sz="quarter" idx="5"/>
          </p:nvPr>
        </p:nvSpPr>
        <p:spPr/>
        <p:txBody>
          <a:bodyPr/>
          <a:lstStyle/>
          <a:p>
            <a:fld id="{01755DF5-0088-43E8-AB91-730B601D7EAC}" type="slidenum">
              <a:rPr lang="nl-NL" smtClean="0"/>
              <a:t>3</a:t>
            </a:fld>
            <a:endParaRPr lang="nl-NL"/>
          </a:p>
        </p:txBody>
      </p:sp>
    </p:spTree>
    <p:extLst>
      <p:ext uri="{BB962C8B-B14F-4D97-AF65-F5344CB8AC3E}">
        <p14:creationId xmlns:p14="http://schemas.microsoft.com/office/powerpoint/2010/main" val="85896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Mark </a:t>
            </a:r>
            <a:r>
              <a:rPr lang="nl-NL" b="0"/>
              <a:t>vertelt hier over Samenspel </a:t>
            </a:r>
            <a:endParaRPr lang="nl-NL" b="1"/>
          </a:p>
        </p:txBody>
      </p:sp>
      <p:sp>
        <p:nvSpPr>
          <p:cNvPr id="4" name="Tijdelijke aanduiding voor dianummer 3"/>
          <p:cNvSpPr>
            <a:spLocks noGrp="1"/>
          </p:cNvSpPr>
          <p:nvPr>
            <p:ph type="sldNum" sz="quarter" idx="5"/>
          </p:nvPr>
        </p:nvSpPr>
        <p:spPr/>
        <p:txBody>
          <a:bodyPr/>
          <a:lstStyle/>
          <a:p>
            <a:fld id="{01755DF5-0088-43E8-AB91-730B601D7EAC}" type="slidenum">
              <a:rPr lang="nl-NL" smtClean="0"/>
              <a:t>4</a:t>
            </a:fld>
            <a:endParaRPr lang="nl-NL"/>
          </a:p>
        </p:txBody>
      </p:sp>
    </p:spTree>
    <p:extLst>
      <p:ext uri="{BB962C8B-B14F-4D97-AF65-F5344CB8AC3E}">
        <p14:creationId xmlns:p14="http://schemas.microsoft.com/office/powerpoint/2010/main" val="82051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Marte </a:t>
            </a:r>
            <a:r>
              <a:rPr lang="nl-NL" b="0"/>
              <a:t>vertelt hier over jongerenwerk </a:t>
            </a:r>
          </a:p>
          <a:p>
            <a:endParaRPr lang="nl-NL" b="0"/>
          </a:p>
          <a:p>
            <a:r>
              <a:rPr lang="nl-NL" b="0"/>
              <a:t>Eerst wilde ik een </a:t>
            </a:r>
            <a:r>
              <a:rPr lang="nl-NL" b="0" err="1"/>
              <a:t>padlet</a:t>
            </a:r>
            <a:r>
              <a:rPr lang="nl-NL" b="0"/>
              <a:t> doen, maar gezien het aantal deelnemers denk ik toch handiger dat als we het interactief willen laten worden dat men in de chat benoemd wat in hun opkomt als ze denken aan jongerenwerk. </a:t>
            </a:r>
            <a:endParaRPr lang="nl-NL" b="1"/>
          </a:p>
        </p:txBody>
      </p:sp>
      <p:sp>
        <p:nvSpPr>
          <p:cNvPr id="4" name="Tijdelijke aanduiding voor dianummer 3"/>
          <p:cNvSpPr>
            <a:spLocks noGrp="1"/>
          </p:cNvSpPr>
          <p:nvPr>
            <p:ph type="sldNum" sz="quarter" idx="5"/>
          </p:nvPr>
        </p:nvSpPr>
        <p:spPr/>
        <p:txBody>
          <a:bodyPr/>
          <a:lstStyle/>
          <a:p>
            <a:fld id="{01755DF5-0088-43E8-AB91-730B601D7EAC}" type="slidenum">
              <a:rPr lang="nl-NL" smtClean="0"/>
              <a:t>5</a:t>
            </a:fld>
            <a:endParaRPr lang="nl-NL"/>
          </a:p>
        </p:txBody>
      </p:sp>
    </p:spTree>
    <p:extLst>
      <p:ext uri="{BB962C8B-B14F-4D97-AF65-F5344CB8AC3E}">
        <p14:creationId xmlns:p14="http://schemas.microsoft.com/office/powerpoint/2010/main" val="37391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201AB-930E-0E6C-08F6-82048D4F022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32D5278-0FC1-4372-11C6-1DD175FFC8D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A6B4937-F6ED-AD2E-86A5-DF7E182B612B}"/>
              </a:ext>
            </a:extLst>
          </p:cNvPr>
          <p:cNvSpPr>
            <a:spLocks noGrp="1"/>
          </p:cNvSpPr>
          <p:nvPr>
            <p:ph type="body" idx="1"/>
          </p:nvPr>
        </p:nvSpPr>
        <p:spPr/>
        <p:txBody>
          <a:bodyPr/>
          <a:lstStyle/>
          <a:p>
            <a:r>
              <a:rPr lang="nl-NL" b="1"/>
              <a:t>Marte </a:t>
            </a:r>
            <a:r>
              <a:rPr lang="nl-NL" b="0"/>
              <a:t>vertelt hier over jongerenwerk </a:t>
            </a:r>
          </a:p>
          <a:p>
            <a:endParaRPr lang="nl-NL" b="0"/>
          </a:p>
          <a:p>
            <a:r>
              <a:rPr lang="nl-NL" b="0"/>
              <a:t>Eerst wilde ik een </a:t>
            </a:r>
            <a:r>
              <a:rPr lang="nl-NL" b="0" err="1"/>
              <a:t>padlet</a:t>
            </a:r>
            <a:r>
              <a:rPr lang="nl-NL" b="0"/>
              <a:t> doen, maar gezien het aantal deelnemers denk ik toch handiger dat als we het interactief willen laten worden dat men in de chat benoemd wat in hun opkomt als ze denken aan jongerenwerk. </a:t>
            </a:r>
            <a:endParaRPr lang="nl-NL" b="1"/>
          </a:p>
        </p:txBody>
      </p:sp>
      <p:sp>
        <p:nvSpPr>
          <p:cNvPr id="4" name="Tijdelijke aanduiding voor dianummer 3">
            <a:extLst>
              <a:ext uri="{FF2B5EF4-FFF2-40B4-BE49-F238E27FC236}">
                <a16:creationId xmlns:a16="http://schemas.microsoft.com/office/drawing/2014/main" id="{B7502D79-EA2D-70AC-2368-5B1BFDBFFC66}"/>
              </a:ext>
            </a:extLst>
          </p:cNvPr>
          <p:cNvSpPr>
            <a:spLocks noGrp="1"/>
          </p:cNvSpPr>
          <p:nvPr>
            <p:ph type="sldNum" sz="quarter" idx="5"/>
          </p:nvPr>
        </p:nvSpPr>
        <p:spPr/>
        <p:txBody>
          <a:bodyPr/>
          <a:lstStyle/>
          <a:p>
            <a:fld id="{01755DF5-0088-43E8-AB91-730B601D7EAC}" type="slidenum">
              <a:rPr lang="nl-NL" smtClean="0"/>
              <a:t>6</a:t>
            </a:fld>
            <a:endParaRPr lang="nl-NL"/>
          </a:p>
        </p:txBody>
      </p:sp>
    </p:spTree>
    <p:extLst>
      <p:ext uri="{BB962C8B-B14F-4D97-AF65-F5344CB8AC3E}">
        <p14:creationId xmlns:p14="http://schemas.microsoft.com/office/powerpoint/2010/main" val="326849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DF94B-AC30-CB0B-8A63-806B5CC55B5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C72509-0567-B96E-2C9A-3D481FE7CF6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7DBE4E-782A-B12C-F6E8-7A9EA83FD5BD}"/>
              </a:ext>
            </a:extLst>
          </p:cNvPr>
          <p:cNvSpPr>
            <a:spLocks noGrp="1"/>
          </p:cNvSpPr>
          <p:nvPr>
            <p:ph type="body" idx="1"/>
          </p:nvPr>
        </p:nvSpPr>
        <p:spPr/>
        <p:txBody>
          <a:bodyPr/>
          <a:lstStyle/>
          <a:p>
            <a:pPr rtl="0" fontAlgn="base"/>
            <a:r>
              <a:rPr lang="nl-NL" sz="1200" b="0" i="0" u="none" strike="noStrike" kern="1200">
                <a:solidFill>
                  <a:schemeClr val="tx1"/>
                </a:solidFill>
                <a:effectLst/>
                <a:latin typeface="+mn-lt"/>
                <a:ea typeface="+mn-ea"/>
                <a:cs typeface="+mn-cs"/>
              </a:rPr>
              <a:t>Wat is er nu kenmerkend voor het professionele jongerenwerk? We hebben vijf karakteristieken op een rij gezet. </a:t>
            </a:r>
            <a:r>
              <a:rPr lang="en-US" sz="1200" b="0" i="0" kern="1200">
                <a:solidFill>
                  <a:schemeClr val="tx1"/>
                </a:solidFill>
                <a:effectLst/>
                <a:latin typeface="+mn-lt"/>
                <a:ea typeface="+mn-ea"/>
                <a:cs typeface="+mn-cs"/>
              </a:rPr>
              <a:t>​</a:t>
            </a:r>
          </a:p>
          <a:p>
            <a:pPr rtl="0" fontAlgn="base"/>
            <a:r>
              <a:rPr lang="nl-NL" sz="1200" b="0" i="0" kern="1200">
                <a:solidFill>
                  <a:schemeClr val="tx1"/>
                </a:solidFill>
                <a:effectLst/>
                <a:latin typeface="+mn-lt"/>
                <a:ea typeface="+mn-ea"/>
                <a:cs typeface="+mn-cs"/>
              </a:rPr>
              <a:t>​</a:t>
            </a:r>
          </a:p>
          <a:p>
            <a:pPr rtl="0" fontAlgn="base"/>
            <a:r>
              <a:rPr lang="nl-NL" sz="1200" b="0" i="1" u="none" strike="noStrike" kern="1200">
                <a:solidFill>
                  <a:schemeClr val="tx1"/>
                </a:solidFill>
                <a:effectLst/>
                <a:latin typeface="+mn-lt"/>
                <a:ea typeface="+mn-ea"/>
                <a:cs typeface="+mn-cs"/>
              </a:rPr>
              <a:t>Klik</a:t>
            </a:r>
            <a:r>
              <a:rPr lang="nl-NL" sz="1200" b="0" i="0" u="none" strike="noStrike" kern="1200">
                <a:solidFill>
                  <a:schemeClr val="tx1"/>
                </a:solidFill>
                <a:effectLst/>
                <a:latin typeface="+mn-lt"/>
                <a:ea typeface="+mn-ea"/>
                <a:cs typeface="+mn-cs"/>
              </a:rPr>
              <a:t> </a:t>
            </a:r>
            <a:r>
              <a:rPr lang="nl-NL" sz="1200" b="1" i="0" u="none" strike="noStrike" kern="1200">
                <a:solidFill>
                  <a:schemeClr val="tx1"/>
                </a:solidFill>
                <a:effectLst/>
                <a:latin typeface="+mn-lt"/>
                <a:ea typeface="+mn-ea"/>
                <a:cs typeface="+mn-cs"/>
              </a:rPr>
              <a:t>↵</a:t>
            </a:r>
            <a:r>
              <a:rPr lang="nl-NL" sz="1200" b="0" i="0" u="none" strike="noStrike" kern="1200">
                <a:solidFill>
                  <a:schemeClr val="tx1"/>
                </a:solidFill>
                <a:effectLst/>
                <a:latin typeface="+mn-lt"/>
                <a:ea typeface="+mn-ea"/>
                <a:cs typeface="+mn-cs"/>
              </a:rPr>
              <a:t> Als eerste: het jongerenwerk bevindt zich in het derde opvoeddomein, ook wel het buitenschoolse domein genoemd. Het eerste domein = thuis, het tweede domein = school/werk. In dit derde domein kunnen jongeren een eigen wereld creëren met een sterk idee van vrijheid, een groot beroep op zelfstandigheid en eigen initiatief en ruimte om te experimenteren. Het gevolg hiervan is dat deelname aan het jongerenwerk altijd vrijwillig is.</a:t>
            </a:r>
            <a:r>
              <a:rPr lang="en-US" sz="1200" b="0" i="0" kern="1200">
                <a:solidFill>
                  <a:schemeClr val="tx1"/>
                </a:solidFill>
                <a:effectLst/>
                <a:latin typeface="+mn-lt"/>
                <a:ea typeface="+mn-ea"/>
                <a:cs typeface="+mn-cs"/>
              </a:rPr>
              <a:t>​</a:t>
            </a:r>
          </a:p>
          <a:p>
            <a:pPr rtl="0" fontAlgn="base"/>
            <a:r>
              <a:rPr lang="nl-NL" sz="1200" b="0" i="0" kern="1200">
                <a:solidFill>
                  <a:schemeClr val="tx1"/>
                </a:solidFill>
                <a:effectLst/>
                <a:latin typeface="+mn-lt"/>
                <a:ea typeface="+mn-ea"/>
                <a:cs typeface="+mn-cs"/>
              </a:rPr>
              <a:t>​</a:t>
            </a:r>
          </a:p>
          <a:p>
            <a:pPr rtl="0" fontAlgn="base"/>
            <a:r>
              <a:rPr lang="nl-NL" sz="1200" b="0" i="1" u="none" strike="noStrike" kern="1200">
                <a:solidFill>
                  <a:schemeClr val="tx1"/>
                </a:solidFill>
                <a:effectLst/>
                <a:latin typeface="+mn-lt"/>
                <a:ea typeface="+mn-ea"/>
                <a:cs typeface="+mn-cs"/>
              </a:rPr>
              <a:t>Klik</a:t>
            </a:r>
            <a:r>
              <a:rPr lang="nl-NL" sz="1200" b="0" i="0" u="none" strike="noStrike" kern="1200">
                <a:solidFill>
                  <a:schemeClr val="tx1"/>
                </a:solidFill>
                <a:effectLst/>
                <a:latin typeface="+mn-lt"/>
                <a:ea typeface="+mn-ea"/>
                <a:cs typeface="+mn-cs"/>
              </a:rPr>
              <a:t> </a:t>
            </a:r>
            <a:r>
              <a:rPr lang="nl-NL" sz="1200" b="1" i="0" u="none" strike="noStrike" kern="1200">
                <a:solidFill>
                  <a:schemeClr val="tx1"/>
                </a:solidFill>
                <a:effectLst/>
                <a:latin typeface="+mn-lt"/>
                <a:ea typeface="+mn-ea"/>
                <a:cs typeface="+mn-cs"/>
              </a:rPr>
              <a:t>↵</a:t>
            </a:r>
            <a:r>
              <a:rPr lang="nl-NL" sz="1200" b="0" i="0" u="none" strike="noStrike" kern="1200">
                <a:solidFill>
                  <a:schemeClr val="tx1"/>
                </a:solidFill>
                <a:effectLst/>
                <a:latin typeface="+mn-lt"/>
                <a:ea typeface="+mn-ea"/>
                <a:cs typeface="+mn-cs"/>
              </a:rPr>
              <a:t> Ten tweede: het vertrekpunt voor het jongerenwerk vormt de leefwereld van jongeren. Fysiek, doordat jongerenwerkers werken op plekken waar jongeren verblijven. Symbolisch doordat jongerenwerkers aansluiten bij het perspectief, de vragen en doelen van jongeren.</a:t>
            </a:r>
            <a:r>
              <a:rPr lang="en-US" sz="1200" b="0" i="0" kern="1200">
                <a:solidFill>
                  <a:schemeClr val="tx1"/>
                </a:solidFill>
                <a:effectLst/>
                <a:latin typeface="+mn-lt"/>
                <a:ea typeface="+mn-ea"/>
                <a:cs typeface="+mn-cs"/>
              </a:rPr>
              <a:t>​</a:t>
            </a:r>
          </a:p>
          <a:p>
            <a:pPr rtl="0" fontAlgn="base"/>
            <a:r>
              <a:rPr lang="nl-NL" sz="1200" b="0" i="0" kern="1200">
                <a:solidFill>
                  <a:schemeClr val="tx1"/>
                </a:solidFill>
                <a:effectLst/>
                <a:latin typeface="+mn-lt"/>
                <a:ea typeface="+mn-ea"/>
                <a:cs typeface="+mn-cs"/>
              </a:rPr>
              <a:t>​</a:t>
            </a:r>
          </a:p>
          <a:p>
            <a:pPr rtl="0" fontAlgn="base"/>
            <a:r>
              <a:rPr lang="nl-NL" sz="1200" b="0" i="1" u="none" strike="noStrike" kern="1200">
                <a:solidFill>
                  <a:schemeClr val="tx1"/>
                </a:solidFill>
                <a:effectLst/>
                <a:latin typeface="+mn-lt"/>
                <a:ea typeface="+mn-ea"/>
                <a:cs typeface="+mn-cs"/>
              </a:rPr>
              <a:t>Klik</a:t>
            </a:r>
            <a:r>
              <a:rPr lang="nl-NL" sz="1200" b="0" i="0" u="none" strike="noStrike" kern="1200">
                <a:solidFill>
                  <a:schemeClr val="tx1"/>
                </a:solidFill>
                <a:effectLst/>
                <a:latin typeface="+mn-lt"/>
                <a:ea typeface="+mn-ea"/>
                <a:cs typeface="+mn-cs"/>
              </a:rPr>
              <a:t> </a:t>
            </a:r>
            <a:r>
              <a:rPr lang="nl-NL" sz="1200" b="1" i="0" u="none" strike="noStrike" kern="1200">
                <a:solidFill>
                  <a:schemeClr val="tx1"/>
                </a:solidFill>
                <a:effectLst/>
                <a:latin typeface="+mn-lt"/>
                <a:ea typeface="+mn-ea"/>
                <a:cs typeface="+mn-cs"/>
              </a:rPr>
              <a:t>↵</a:t>
            </a:r>
            <a:r>
              <a:rPr lang="nl-NL" sz="1200" b="0" i="0" u="none" strike="noStrike" kern="1200">
                <a:solidFill>
                  <a:schemeClr val="tx1"/>
                </a:solidFill>
                <a:effectLst/>
                <a:latin typeface="+mn-lt"/>
                <a:ea typeface="+mn-ea"/>
                <a:cs typeface="+mn-cs"/>
              </a:rPr>
              <a:t> Ten derde: de doelgroep van het jongerenwerk zijn primair jongeren in kwetsbare situaties. Naast de overgang van kind naar volwassene, hebben deze jongeren te maken met een vorm van uitsluiting als gevolg van het opgroeien in achterstand, een gebrek aan vaardigheden, capaciteiten of mogelijkheden of een specifieke ontwikkelingsopgave. </a:t>
            </a:r>
            <a:r>
              <a:rPr lang="en-US" sz="1200" b="0" i="0" kern="1200">
                <a:solidFill>
                  <a:schemeClr val="tx1"/>
                </a:solidFill>
                <a:effectLst/>
                <a:latin typeface="+mn-lt"/>
                <a:ea typeface="+mn-ea"/>
                <a:cs typeface="+mn-cs"/>
              </a:rPr>
              <a:t>​</a:t>
            </a:r>
          </a:p>
          <a:p>
            <a:pPr rtl="0" fontAlgn="base"/>
            <a:r>
              <a:rPr lang="nl-NL" sz="1200" b="0" i="0" kern="1200">
                <a:solidFill>
                  <a:schemeClr val="tx1"/>
                </a:solidFill>
                <a:effectLst/>
                <a:latin typeface="+mn-lt"/>
                <a:ea typeface="+mn-ea"/>
                <a:cs typeface="+mn-cs"/>
              </a:rPr>
              <a:t>​</a:t>
            </a:r>
          </a:p>
          <a:p>
            <a:pPr rtl="0" fontAlgn="base"/>
            <a:r>
              <a:rPr lang="nl-NL" sz="1200" b="0" i="0" u="none" strike="noStrike" kern="1200">
                <a:solidFill>
                  <a:schemeClr val="tx1"/>
                </a:solidFill>
                <a:effectLst/>
                <a:latin typeface="+mn-lt"/>
                <a:ea typeface="+mn-ea"/>
                <a:cs typeface="+mn-cs"/>
              </a:rPr>
              <a:t>Binnen de doelgroep jongeren in kwetsbare situaties onderscheidt het jongerenwerk drie subdoelgroepen: (1) jongeren met wie het goed gaat; (2) jongeren met beginnende of lichte problemen en (3) jongeren met zware of meervoudige problemen.</a:t>
            </a:r>
            <a:r>
              <a:rPr lang="en-US" sz="1200" b="0" i="0" kern="1200">
                <a:solidFill>
                  <a:schemeClr val="tx1"/>
                </a:solidFill>
                <a:effectLst/>
                <a:latin typeface="+mn-lt"/>
                <a:ea typeface="+mn-ea"/>
                <a:cs typeface="+mn-cs"/>
              </a:rPr>
              <a:t>​</a:t>
            </a:r>
          </a:p>
          <a:p>
            <a:pPr rtl="0" fontAlgn="base"/>
            <a:r>
              <a:rPr lang="nl-NL" sz="1200" b="0" i="0" kern="1200">
                <a:solidFill>
                  <a:schemeClr val="tx1"/>
                </a:solidFill>
                <a:effectLst/>
                <a:latin typeface="+mn-lt"/>
                <a:ea typeface="+mn-ea"/>
                <a:cs typeface="+mn-cs"/>
              </a:rPr>
              <a:t>​</a:t>
            </a:r>
          </a:p>
          <a:p>
            <a:pPr rtl="0" fontAlgn="base"/>
            <a:r>
              <a:rPr lang="nl-NL" sz="1200" b="0" i="1" u="none" strike="noStrike" kern="1200">
                <a:solidFill>
                  <a:schemeClr val="tx1"/>
                </a:solidFill>
                <a:effectLst/>
                <a:latin typeface="+mn-lt"/>
                <a:ea typeface="+mn-ea"/>
                <a:cs typeface="+mn-cs"/>
              </a:rPr>
              <a:t>Klik</a:t>
            </a:r>
            <a:r>
              <a:rPr lang="nl-NL" sz="1200" b="0" i="0" u="none" strike="noStrike" kern="1200">
                <a:solidFill>
                  <a:schemeClr val="tx1"/>
                </a:solidFill>
                <a:effectLst/>
                <a:latin typeface="+mn-lt"/>
                <a:ea typeface="+mn-ea"/>
                <a:cs typeface="+mn-cs"/>
              </a:rPr>
              <a:t> </a:t>
            </a:r>
            <a:r>
              <a:rPr lang="nl-NL" sz="1200" b="1" i="0" u="none" strike="noStrike" kern="1200">
                <a:solidFill>
                  <a:schemeClr val="tx1"/>
                </a:solidFill>
                <a:effectLst/>
                <a:latin typeface="+mn-lt"/>
                <a:ea typeface="+mn-ea"/>
                <a:cs typeface="+mn-cs"/>
              </a:rPr>
              <a:t>↵</a:t>
            </a:r>
            <a:r>
              <a:rPr lang="nl-NL" sz="1200" b="0" i="0" u="none" strike="noStrike" kern="1200">
                <a:solidFill>
                  <a:schemeClr val="tx1"/>
                </a:solidFill>
                <a:effectLst/>
                <a:latin typeface="+mn-lt"/>
                <a:ea typeface="+mn-ea"/>
                <a:cs typeface="+mn-cs"/>
              </a:rPr>
              <a:t> Ten vierde: de inzet van het jongerenwerk is altijd de persoonlijke ontwikkeling van jongeren en het versterken van hun volwaardige participatie op alle niveaus van de samenleving. Wat volwaardige deelname concreet betekent verschilt per jongere. Het is een wisselwerking: jongeren leren om mee te doen met de samenleving én de samenleving leert om zich open te stellen voor de stem van jongeren.</a:t>
            </a:r>
            <a:r>
              <a:rPr lang="en-US" sz="1200" b="0" i="0" kern="1200">
                <a:solidFill>
                  <a:schemeClr val="tx1"/>
                </a:solidFill>
                <a:effectLst/>
                <a:latin typeface="+mn-lt"/>
                <a:ea typeface="+mn-ea"/>
                <a:cs typeface="+mn-cs"/>
              </a:rPr>
              <a:t>​</a:t>
            </a:r>
          </a:p>
          <a:p>
            <a:pPr rtl="0" fontAlgn="base"/>
            <a:r>
              <a:rPr lang="nl-NL" sz="1200" b="0" i="0" kern="1200">
                <a:solidFill>
                  <a:schemeClr val="tx1"/>
                </a:solidFill>
                <a:effectLst/>
                <a:latin typeface="+mn-lt"/>
                <a:ea typeface="+mn-ea"/>
                <a:cs typeface="+mn-cs"/>
              </a:rPr>
              <a:t>​</a:t>
            </a:r>
          </a:p>
          <a:p>
            <a:pPr rtl="0" fontAlgn="base"/>
            <a:r>
              <a:rPr lang="nl-NL" sz="1200" b="0" i="1" u="none" strike="noStrike" kern="1200">
                <a:solidFill>
                  <a:schemeClr val="tx1"/>
                </a:solidFill>
                <a:effectLst/>
                <a:latin typeface="+mn-lt"/>
                <a:ea typeface="+mn-ea"/>
                <a:cs typeface="+mn-cs"/>
              </a:rPr>
              <a:t>Klik</a:t>
            </a:r>
            <a:r>
              <a:rPr lang="nl-NL" sz="1200" b="0" i="0" u="none" strike="noStrike" kern="1200">
                <a:solidFill>
                  <a:schemeClr val="tx1"/>
                </a:solidFill>
                <a:effectLst/>
                <a:latin typeface="+mn-lt"/>
                <a:ea typeface="+mn-ea"/>
                <a:cs typeface="+mn-cs"/>
              </a:rPr>
              <a:t> </a:t>
            </a:r>
            <a:r>
              <a:rPr lang="nl-NL" sz="1200" b="1" i="0" u="none" strike="noStrike" kern="1200">
                <a:solidFill>
                  <a:schemeClr val="tx1"/>
                </a:solidFill>
                <a:effectLst/>
                <a:latin typeface="+mn-lt"/>
                <a:ea typeface="+mn-ea"/>
                <a:cs typeface="+mn-cs"/>
              </a:rPr>
              <a:t>↵</a:t>
            </a:r>
            <a:r>
              <a:rPr lang="nl-NL" sz="1200" b="0" i="0" u="none" strike="noStrike" kern="1200">
                <a:solidFill>
                  <a:schemeClr val="tx1"/>
                </a:solidFill>
                <a:effectLst/>
                <a:latin typeface="+mn-lt"/>
                <a:ea typeface="+mn-ea"/>
                <a:cs typeface="+mn-cs"/>
              </a:rPr>
              <a:t> Tot slot: </a:t>
            </a:r>
            <a:r>
              <a:rPr lang="nl-NL" sz="1200" b="0" i="0" kern="1200">
                <a:solidFill>
                  <a:schemeClr val="tx1"/>
                </a:solidFill>
                <a:effectLst/>
                <a:latin typeface="+mn-lt"/>
                <a:ea typeface="+mn-ea"/>
                <a:cs typeface="+mn-cs"/>
              </a:rPr>
              <a:t>professioneel jongerenwerk</a:t>
            </a:r>
            <a:r>
              <a:rPr lang="nl-NL" sz="1200" b="0" i="0" u="none" strike="noStrike" kern="1200">
                <a:solidFill>
                  <a:schemeClr val="tx1"/>
                </a:solidFill>
                <a:effectLst/>
                <a:latin typeface="+mn-lt"/>
                <a:ea typeface="+mn-ea"/>
                <a:cs typeface="+mn-cs"/>
              </a:rPr>
              <a:t> wordt uitgevoerd door betaalde krachten die aantoonbaar beschikken over relevante kennis, vaardigheden en houding. Dat betekent dat het professionals zijn met die gevormd zijn door een combinatie van opleiding, peer </a:t>
            </a:r>
            <a:r>
              <a:rPr lang="nl-NL" sz="1200" b="0" i="0" u="none" strike="noStrike" kern="1200" err="1">
                <a:solidFill>
                  <a:schemeClr val="tx1"/>
                </a:solidFill>
                <a:effectLst/>
                <a:latin typeface="+mn-lt"/>
                <a:ea typeface="+mn-ea"/>
                <a:cs typeface="+mn-cs"/>
              </a:rPr>
              <a:t>learning</a:t>
            </a:r>
            <a:r>
              <a:rPr lang="nl-NL" sz="1200" b="0" i="0" u="none" strike="noStrike" kern="1200">
                <a:solidFill>
                  <a:schemeClr val="tx1"/>
                </a:solidFill>
                <a:effectLst/>
                <a:latin typeface="+mn-lt"/>
                <a:ea typeface="+mn-ea"/>
                <a:cs typeface="+mn-cs"/>
              </a:rPr>
              <a:t> (met en van elkaar leren op in de praktijk) en ervaring in het werken met jongeren.</a:t>
            </a:r>
            <a:r>
              <a:rPr lang="en-US" sz="1200" b="0" i="0" kern="1200">
                <a:solidFill>
                  <a:schemeClr val="tx1"/>
                </a:solidFill>
                <a:effectLst/>
                <a:latin typeface="+mn-lt"/>
                <a:ea typeface="+mn-ea"/>
                <a:cs typeface="+mn-cs"/>
              </a:rPr>
              <a:t>​</a:t>
            </a:r>
          </a:p>
          <a:p>
            <a:pPr rtl="0" fontAlgn="base"/>
            <a:r>
              <a:rPr lang="nl-NL"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endParaRPr lang="nl-NL"/>
          </a:p>
        </p:txBody>
      </p:sp>
      <p:sp>
        <p:nvSpPr>
          <p:cNvPr id="4" name="Tijdelijke aanduiding voor dianummer 3">
            <a:extLst>
              <a:ext uri="{FF2B5EF4-FFF2-40B4-BE49-F238E27FC236}">
                <a16:creationId xmlns:a16="http://schemas.microsoft.com/office/drawing/2014/main" id="{AD2B1ECE-DBC8-2234-A2D9-339B0E4E48A7}"/>
              </a:ext>
            </a:extLst>
          </p:cNvPr>
          <p:cNvSpPr>
            <a:spLocks noGrp="1"/>
          </p:cNvSpPr>
          <p:nvPr>
            <p:ph type="sldNum" sz="quarter" idx="5"/>
          </p:nvPr>
        </p:nvSpPr>
        <p:spPr/>
        <p:txBody>
          <a:bodyPr/>
          <a:lstStyle/>
          <a:p>
            <a:pPr rtl="0"/>
            <a:fld id="{8B3784F3-2271-4F8D-A0BC-8F40E6849FE5}" type="slidenum">
              <a:rPr lang="nl-NL" smtClean="0"/>
              <a:t>7</a:t>
            </a:fld>
            <a:endParaRPr lang="nl-NL"/>
          </a:p>
        </p:txBody>
      </p:sp>
    </p:spTree>
    <p:extLst>
      <p:ext uri="{BB962C8B-B14F-4D97-AF65-F5344CB8AC3E}">
        <p14:creationId xmlns:p14="http://schemas.microsoft.com/office/powerpoint/2010/main" val="248628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F9593-B07F-A6A9-0C63-E2535B2791A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8886A08-E562-33F8-538F-4569C2D94A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0940877-97F5-9A52-4ACF-25D2987EA0DF}"/>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537FFC5-464B-6A6D-861F-8E8CAAF303BE}"/>
              </a:ext>
            </a:extLst>
          </p:cNvPr>
          <p:cNvSpPr>
            <a:spLocks noGrp="1"/>
          </p:cNvSpPr>
          <p:nvPr>
            <p:ph type="sldNum" sz="quarter" idx="5"/>
          </p:nvPr>
        </p:nvSpPr>
        <p:spPr/>
        <p:txBody>
          <a:bodyPr/>
          <a:lstStyle/>
          <a:p>
            <a:pPr rtl="0"/>
            <a:fld id="{8B3784F3-2271-4F8D-A0BC-8F40E6849FE5}" type="slidenum">
              <a:rPr lang="nl-NL" smtClean="0"/>
              <a:t>8</a:t>
            </a:fld>
            <a:endParaRPr lang="nl-NL"/>
          </a:p>
        </p:txBody>
      </p:sp>
    </p:spTree>
    <p:extLst>
      <p:ext uri="{BB962C8B-B14F-4D97-AF65-F5344CB8AC3E}">
        <p14:creationId xmlns:p14="http://schemas.microsoft.com/office/powerpoint/2010/main" val="2689969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Edith </a:t>
            </a:r>
            <a:r>
              <a:rPr lang="nl-NL" b="0"/>
              <a:t>vertelt over waarom Samenspel nodig is voor de aanvullende jeugdhulp </a:t>
            </a:r>
            <a:endParaRPr lang="nl-NL" b="1"/>
          </a:p>
        </p:txBody>
      </p:sp>
      <p:sp>
        <p:nvSpPr>
          <p:cNvPr id="4" name="Tijdelijke aanduiding voor dianummer 3"/>
          <p:cNvSpPr>
            <a:spLocks noGrp="1"/>
          </p:cNvSpPr>
          <p:nvPr>
            <p:ph type="sldNum" sz="quarter" idx="5"/>
          </p:nvPr>
        </p:nvSpPr>
        <p:spPr/>
        <p:txBody>
          <a:bodyPr/>
          <a:lstStyle/>
          <a:p>
            <a:fld id="{01755DF5-0088-43E8-AB91-730B601D7EAC}" type="slidenum">
              <a:rPr lang="nl-NL" smtClean="0"/>
              <a:t>9</a:t>
            </a:fld>
            <a:endParaRPr lang="nl-NL"/>
          </a:p>
        </p:txBody>
      </p:sp>
    </p:spTree>
    <p:extLst>
      <p:ext uri="{BB962C8B-B14F-4D97-AF65-F5344CB8AC3E}">
        <p14:creationId xmlns:p14="http://schemas.microsoft.com/office/powerpoint/2010/main" val="411210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812B1-9EBB-21B4-E1DF-A621CA13750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D1E5A3C-DE62-F678-6435-7FF4B11FB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01069BA-2D03-77E9-5549-A539C28536C6}"/>
              </a:ext>
            </a:extLst>
          </p:cNvPr>
          <p:cNvSpPr>
            <a:spLocks noGrp="1"/>
          </p:cNvSpPr>
          <p:nvPr>
            <p:ph type="dt" sz="half" idx="10"/>
          </p:nvPr>
        </p:nvSpPr>
        <p:spPr/>
        <p:txBody>
          <a:bodyPr/>
          <a:lstStyle/>
          <a:p>
            <a:fld id="{1E3B6FA4-989F-454F-B227-DE71984E76BC}" type="datetimeFigureOut">
              <a:rPr lang="nl-NL" smtClean="0"/>
              <a:t>16-12-2025</a:t>
            </a:fld>
            <a:endParaRPr lang="nl-NL"/>
          </a:p>
        </p:txBody>
      </p:sp>
      <p:sp>
        <p:nvSpPr>
          <p:cNvPr id="5" name="Tijdelijke aanduiding voor voettekst 4">
            <a:extLst>
              <a:ext uri="{FF2B5EF4-FFF2-40B4-BE49-F238E27FC236}">
                <a16:creationId xmlns:a16="http://schemas.microsoft.com/office/drawing/2014/main" id="{C80827A6-18BC-66D7-DD5A-84B31FEE94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DED0D1-9730-5F13-CCB2-A55E1D937F5B}"/>
              </a:ext>
            </a:extLst>
          </p:cNvPr>
          <p:cNvSpPr>
            <a:spLocks noGrp="1"/>
          </p:cNvSpPr>
          <p:nvPr>
            <p:ph type="sldNum" sz="quarter" idx="12"/>
          </p:nvPr>
        </p:nvSpPr>
        <p:spPr/>
        <p:txBody>
          <a:bodyPr/>
          <a:lstStyle/>
          <a:p>
            <a:fld id="{E1A46618-CE63-47FD-A82A-94863F4B7C10}" type="slidenum">
              <a:rPr lang="nl-NL" smtClean="0"/>
              <a:t>‹nr.›</a:t>
            </a:fld>
            <a:endParaRPr lang="nl-NL"/>
          </a:p>
        </p:txBody>
      </p:sp>
    </p:spTree>
    <p:extLst>
      <p:ext uri="{BB962C8B-B14F-4D97-AF65-F5344CB8AC3E}">
        <p14:creationId xmlns:p14="http://schemas.microsoft.com/office/powerpoint/2010/main" val="153526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D0563-A39B-D90E-D048-D2AC7E9EA0C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DFC7165-3DA1-77C0-DB3C-64DAB25F3E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3B29BE-0FA9-492F-FFF9-AD925D1F5208}"/>
              </a:ext>
            </a:extLst>
          </p:cNvPr>
          <p:cNvSpPr>
            <a:spLocks noGrp="1"/>
          </p:cNvSpPr>
          <p:nvPr>
            <p:ph type="dt" sz="half" idx="10"/>
          </p:nvPr>
        </p:nvSpPr>
        <p:spPr/>
        <p:txBody>
          <a:bodyPr/>
          <a:lstStyle/>
          <a:p>
            <a:fld id="{1E3B6FA4-989F-454F-B227-DE71984E76BC}" type="datetimeFigureOut">
              <a:rPr lang="nl-NL" smtClean="0"/>
              <a:t>16-12-2025</a:t>
            </a:fld>
            <a:endParaRPr lang="nl-NL"/>
          </a:p>
        </p:txBody>
      </p:sp>
      <p:sp>
        <p:nvSpPr>
          <p:cNvPr id="5" name="Tijdelijke aanduiding voor voettekst 4">
            <a:extLst>
              <a:ext uri="{FF2B5EF4-FFF2-40B4-BE49-F238E27FC236}">
                <a16:creationId xmlns:a16="http://schemas.microsoft.com/office/drawing/2014/main" id="{8C004F3B-308E-71EA-E98D-DA968A79EB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0334EE-12E4-4BF5-EA12-F637712A6261}"/>
              </a:ext>
            </a:extLst>
          </p:cNvPr>
          <p:cNvSpPr>
            <a:spLocks noGrp="1"/>
          </p:cNvSpPr>
          <p:nvPr>
            <p:ph type="sldNum" sz="quarter" idx="12"/>
          </p:nvPr>
        </p:nvSpPr>
        <p:spPr/>
        <p:txBody>
          <a:bodyPr/>
          <a:lstStyle/>
          <a:p>
            <a:fld id="{E1A46618-CE63-47FD-A82A-94863F4B7C10}" type="slidenum">
              <a:rPr lang="nl-NL" smtClean="0"/>
              <a:t>‹nr.›</a:t>
            </a:fld>
            <a:endParaRPr lang="nl-NL"/>
          </a:p>
        </p:txBody>
      </p:sp>
    </p:spTree>
    <p:extLst>
      <p:ext uri="{BB962C8B-B14F-4D97-AF65-F5344CB8AC3E}">
        <p14:creationId xmlns:p14="http://schemas.microsoft.com/office/powerpoint/2010/main" val="244830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FBE6771-7AA3-33E6-C0DA-9F8E6492768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B8E4584-4C71-C4FC-3429-3E394765F96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90686C-69E6-1397-07C2-6A910706F66B}"/>
              </a:ext>
            </a:extLst>
          </p:cNvPr>
          <p:cNvSpPr>
            <a:spLocks noGrp="1"/>
          </p:cNvSpPr>
          <p:nvPr>
            <p:ph type="dt" sz="half" idx="10"/>
          </p:nvPr>
        </p:nvSpPr>
        <p:spPr/>
        <p:txBody>
          <a:bodyPr/>
          <a:lstStyle/>
          <a:p>
            <a:fld id="{1E3B6FA4-989F-454F-B227-DE71984E76BC}" type="datetimeFigureOut">
              <a:rPr lang="nl-NL" smtClean="0"/>
              <a:t>16-12-2025</a:t>
            </a:fld>
            <a:endParaRPr lang="nl-NL"/>
          </a:p>
        </p:txBody>
      </p:sp>
      <p:sp>
        <p:nvSpPr>
          <p:cNvPr id="5" name="Tijdelijke aanduiding voor voettekst 4">
            <a:extLst>
              <a:ext uri="{FF2B5EF4-FFF2-40B4-BE49-F238E27FC236}">
                <a16:creationId xmlns:a16="http://schemas.microsoft.com/office/drawing/2014/main" id="{183844D4-5B3D-0219-7951-4C766B344F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EAE0C1-FC88-C5FE-F960-B2C38B5F60A0}"/>
              </a:ext>
            </a:extLst>
          </p:cNvPr>
          <p:cNvSpPr>
            <a:spLocks noGrp="1"/>
          </p:cNvSpPr>
          <p:nvPr>
            <p:ph type="sldNum" sz="quarter" idx="12"/>
          </p:nvPr>
        </p:nvSpPr>
        <p:spPr/>
        <p:txBody>
          <a:bodyPr/>
          <a:lstStyle/>
          <a:p>
            <a:fld id="{E1A46618-CE63-47FD-A82A-94863F4B7C10}" type="slidenum">
              <a:rPr lang="nl-NL" smtClean="0"/>
              <a:t>‹nr.›</a:t>
            </a:fld>
            <a:endParaRPr lang="nl-NL"/>
          </a:p>
        </p:txBody>
      </p:sp>
    </p:spTree>
    <p:extLst>
      <p:ext uri="{BB962C8B-B14F-4D97-AF65-F5344CB8AC3E}">
        <p14:creationId xmlns:p14="http://schemas.microsoft.com/office/powerpoint/2010/main" val="74373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bg>
      <p:bgPr>
        <a:solidFill>
          <a:schemeClr val="accent1"/>
        </a:solidFill>
        <a:effectLst/>
      </p:bgPr>
    </p:bg>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8" name="Rechthoek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6" name="Rechthoek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699578" y="1895475"/>
            <a:ext cx="5679621" cy="2413965"/>
          </a:xfrm>
        </p:spPr>
        <p:txBody>
          <a:bodyPr lIns="0" rtlCol="0" anchor="b"/>
          <a:lstStyle>
            <a:lvl1pPr algn="l">
              <a:defRPr sz="6000" b="1">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699578" y="5597131"/>
            <a:ext cx="5050971" cy="472073"/>
          </a:xfrm>
        </p:spPr>
        <p:txBody>
          <a:bodyPr lIns="0" rtlCol="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
        <p:nvSpPr>
          <p:cNvPr id="9" name="Tijdelijke aanduiding voor tekst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rtlCol="0">
            <a:normAutofit/>
          </a:bodyPr>
          <a:lstStyle>
            <a:lvl1pPr marL="0" indent="0" algn="l">
              <a:lnSpc>
                <a:spcPct val="100000"/>
              </a:lnSpc>
              <a:buNone/>
              <a:defRPr sz="1600">
                <a:solidFill>
                  <a:schemeClr val="bg1"/>
                </a:solidFill>
              </a:defRPr>
            </a:lvl1pPr>
          </a:lstStyle>
          <a:p>
            <a:pPr lvl="0" rtl="0"/>
            <a:r>
              <a:rPr lang="nl-NL" noProof="0"/>
              <a:t>Datum</a:t>
            </a:r>
          </a:p>
        </p:txBody>
      </p:sp>
      <p:sp>
        <p:nvSpPr>
          <p:cNvPr id="20" name="Rechthoek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4" name="Rechthoek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6" name="Rechthoek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0" name="Rechthoek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2" name="Rechthoek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8" name="Rechthoek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3" name="Tijdelijke aanduiding voor afbeelding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rtlCol="0">
            <a:noAutofit/>
          </a:bodyPr>
          <a:lstStyle/>
          <a:p>
            <a:pPr rtl="0"/>
            <a:r>
              <a:rPr lang="nl-NL" noProof="0"/>
              <a:t>Klik op het pictogram als u een afbeelding wilt toevoegen</a:t>
            </a:r>
          </a:p>
        </p:txBody>
      </p:sp>
      <p:sp>
        <p:nvSpPr>
          <p:cNvPr id="55" name="Tijdelijke aanduiding voor afbeelding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rtlCol="0">
            <a:noAutofit/>
          </a:bodyPr>
          <a:lstStyle/>
          <a:p>
            <a:pPr rtl="0"/>
            <a:r>
              <a:rPr lang="nl-NL" noProof="0"/>
              <a:t>Klik op het pictogram als u een afbeelding wilt toevoegen</a:t>
            </a:r>
          </a:p>
        </p:txBody>
      </p:sp>
      <p:sp>
        <p:nvSpPr>
          <p:cNvPr id="54" name="Tijdelijke aanduiding voor afbeelding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rtlCol="0">
            <a:noAutofit/>
          </a:bodyPr>
          <a:lstStyle/>
          <a:p>
            <a:pPr rtl="0"/>
            <a:r>
              <a:rPr lang="nl-NL" noProof="0"/>
              <a:t>Klik op het pictogram als u een afbeelding wilt toevoegen</a:t>
            </a:r>
          </a:p>
        </p:txBody>
      </p:sp>
      <p:sp>
        <p:nvSpPr>
          <p:cNvPr id="56" name="Rechthoek 55">
            <a:extLst>
              <a:ext uri="{FF2B5EF4-FFF2-40B4-BE49-F238E27FC236}">
                <a16:creationId xmlns:a16="http://schemas.microsoft.com/office/drawing/2014/main" id="{F95796F3-1FF2-4CB3-9A21-2FA42B0F739C}"/>
              </a:ext>
            </a:extLst>
          </p:cNvPr>
          <p:cNvSpPr/>
          <p:nvPr userDrawn="1"/>
        </p:nvSpPr>
        <p:spPr>
          <a:xfrm>
            <a:off x="5699578" y="51422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314416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inhoud en 2 afbeelding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E12D1-08AF-45E9-A34A-BDE9E860BAA2}"/>
              </a:ext>
            </a:extLst>
          </p:cNvPr>
          <p:cNvSpPr>
            <a:spLocks noGrp="1"/>
          </p:cNvSpPr>
          <p:nvPr>
            <p:ph type="title" hasCustomPrompt="1"/>
          </p:nvPr>
        </p:nvSpPr>
        <p:spPr>
          <a:xfrm>
            <a:off x="7442200" y="1599882"/>
            <a:ext cx="3911600" cy="928688"/>
          </a:xfrm>
        </p:spPr>
        <p:txBody>
          <a:bodyPr lIns="0" rtlCol="0" anchor="t">
            <a:normAutofit/>
          </a:bodyPr>
          <a:lstStyle>
            <a:lvl1pPr>
              <a:defRPr sz="3800" b="1">
                <a:solidFill>
                  <a:schemeClr val="bg1"/>
                </a:solidFill>
              </a:defRPr>
            </a:lvl1pPr>
          </a:lstStyle>
          <a:p>
            <a:pPr rtl="0"/>
            <a:r>
              <a:rPr lang="nl-NL" noProof="0"/>
              <a:t>Klik om te bewerken</a:t>
            </a:r>
          </a:p>
        </p:txBody>
      </p:sp>
      <p:sp>
        <p:nvSpPr>
          <p:cNvPr id="3" name="Tijdelijke aanduiding voor inhoud 2">
            <a:extLst>
              <a:ext uri="{FF2B5EF4-FFF2-40B4-BE49-F238E27FC236}">
                <a16:creationId xmlns:a16="http://schemas.microsoft.com/office/drawing/2014/main" id="{BF8F5A6A-E29E-401A-801A-8FD9CAABA7A5}"/>
              </a:ext>
            </a:extLst>
          </p:cNvPr>
          <p:cNvSpPr>
            <a:spLocks noGrp="1"/>
          </p:cNvSpPr>
          <p:nvPr>
            <p:ph idx="1" hasCustomPrompt="1"/>
          </p:nvPr>
        </p:nvSpPr>
        <p:spPr>
          <a:xfrm>
            <a:off x="7442200" y="2667000"/>
            <a:ext cx="3911600" cy="3438144"/>
          </a:xfrm>
        </p:spPr>
        <p:txBody>
          <a:bodyPr lIns="0" numCol="1" rtlCol="0">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EDAC16E-5725-4AC1-AB85-871F25D26688}"/>
              </a:ext>
            </a:extLst>
          </p:cNvPr>
          <p:cNvSpPr>
            <a:spLocks noGrp="1"/>
          </p:cNvSpPr>
          <p:nvPr>
            <p:ph type="dt" sz="half" idx="10"/>
          </p:nvPr>
        </p:nvSpPr>
        <p:spPr>
          <a:xfrm>
            <a:off x="7442200" y="6356350"/>
            <a:ext cx="1005116" cy="365125"/>
          </a:xfrm>
        </p:spPr>
        <p:txBody>
          <a:bodyPr lIns="0" rtlCol="0"/>
          <a:lstStyle>
            <a:lvl1pPr>
              <a:defRPr sz="900">
                <a:solidFill>
                  <a:schemeClr val="accent1">
                    <a:lumMod val="20000"/>
                    <a:lumOff val="80000"/>
                  </a:schemeClr>
                </a:solidFill>
              </a:defRPr>
            </a:lvl1pPr>
          </a:lstStyle>
          <a:p>
            <a:pPr rtl="0"/>
            <a:endParaRPr lang="nl-NL" noProof="0"/>
          </a:p>
        </p:txBody>
      </p:sp>
      <p:sp>
        <p:nvSpPr>
          <p:cNvPr id="5" name="Tijdelijke aanduiding voor voettekst 4">
            <a:extLst>
              <a:ext uri="{FF2B5EF4-FFF2-40B4-BE49-F238E27FC236}">
                <a16:creationId xmlns:a16="http://schemas.microsoft.com/office/drawing/2014/main" id="{FD10B5D8-71E9-48DC-A04C-559359603CB0}"/>
              </a:ext>
            </a:extLst>
          </p:cNvPr>
          <p:cNvSpPr>
            <a:spLocks noGrp="1"/>
          </p:cNvSpPr>
          <p:nvPr>
            <p:ph type="ftr" sz="quarter" idx="11"/>
          </p:nvPr>
        </p:nvSpPr>
        <p:spPr>
          <a:xfrm>
            <a:off x="8588829" y="6356350"/>
            <a:ext cx="1981200" cy="365125"/>
          </a:xfrm>
        </p:spPr>
        <p:txBody>
          <a:bodyPr rtlCol="0"/>
          <a:lstStyle>
            <a:lvl1pPr>
              <a:defRPr sz="900">
                <a:solidFill>
                  <a:schemeClr val="accent1">
                    <a:lumMod val="20000"/>
                    <a:lumOff val="80000"/>
                  </a:schemeClr>
                </a:solidFill>
              </a:defRPr>
            </a:lvl1pPr>
          </a:lstStyle>
          <a:p>
            <a:pPr rtl="0"/>
            <a:endParaRPr lang="nl-NL" noProof="0"/>
          </a:p>
        </p:txBody>
      </p:sp>
      <p:sp>
        <p:nvSpPr>
          <p:cNvPr id="6" name="Tijdelijke aanduiding voor dianummer 5">
            <a:extLst>
              <a:ext uri="{FF2B5EF4-FFF2-40B4-BE49-F238E27FC236}">
                <a16:creationId xmlns:a16="http://schemas.microsoft.com/office/drawing/2014/main" id="{A0FDD81F-9379-48E6-9B14-83486F920A39}"/>
              </a:ext>
            </a:extLst>
          </p:cNvPr>
          <p:cNvSpPr>
            <a:spLocks noGrp="1"/>
          </p:cNvSpPr>
          <p:nvPr>
            <p:ph type="sldNum" sz="quarter" idx="12"/>
          </p:nvPr>
        </p:nvSpPr>
        <p:spPr>
          <a:xfrm>
            <a:off x="10711542" y="6356350"/>
            <a:ext cx="642257" cy="365125"/>
          </a:xfrm>
        </p:spPr>
        <p:txBody>
          <a:bodyPr rtlCol="0"/>
          <a:lstStyle>
            <a:lvl1pPr>
              <a:defRPr sz="900">
                <a:solidFill>
                  <a:schemeClr val="accent1">
                    <a:lumMod val="20000"/>
                    <a:lumOff val="80000"/>
                  </a:schemeClr>
                </a:solidFill>
              </a:defRPr>
            </a:lvl1pPr>
          </a:lstStyle>
          <a:p>
            <a:pPr rtl="0"/>
            <a:fld id="{B5CEABB6-07DC-46E8-9B57-56EC44A396E5}" type="slidenum">
              <a:rPr lang="nl-NL" noProof="0" smtClean="0"/>
              <a:pPr rtl="0"/>
              <a:t>‹nr.›</a:t>
            </a:fld>
            <a:endParaRPr lang="nl-NL" noProof="0"/>
          </a:p>
        </p:txBody>
      </p:sp>
      <p:sp>
        <p:nvSpPr>
          <p:cNvPr id="9" name="Rechthoek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5" name="Rechthoek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Tijdelijke aanduiding voor afbeelding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rtlCol="0">
            <a:noAutofit/>
          </a:bodyPr>
          <a:lstStyle/>
          <a:p>
            <a:pPr rtl="0"/>
            <a:r>
              <a:rPr lang="nl-NL" noProof="0"/>
              <a:t>Klik op het pictogram als u een afbeelding wilt toevoegen</a:t>
            </a:r>
          </a:p>
        </p:txBody>
      </p:sp>
      <p:sp>
        <p:nvSpPr>
          <p:cNvPr id="21" name="Tijdelijke aanduiding voor afbeelding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rtlCol="0">
            <a:noAutofit/>
          </a:bodyPr>
          <a:lstStyle/>
          <a:p>
            <a:pPr rtl="0"/>
            <a:r>
              <a:rPr lang="nl-NL" noProof="0"/>
              <a:t>Klik op het pictogram als u een afbeelding wilt toevoegen</a:t>
            </a:r>
          </a:p>
        </p:txBody>
      </p:sp>
      <p:sp>
        <p:nvSpPr>
          <p:cNvPr id="23" name="Rechthoek 22">
            <a:extLst>
              <a:ext uri="{FF2B5EF4-FFF2-40B4-BE49-F238E27FC236}">
                <a16:creationId xmlns:a16="http://schemas.microsoft.com/office/drawing/2014/main" id="{D52BCC36-E2CF-410A-AD2C-722D76849BDC}"/>
              </a:ext>
            </a:extLst>
          </p:cNvPr>
          <p:cNvSpPr/>
          <p:nvPr userDrawn="1"/>
        </p:nvSpPr>
        <p:spPr>
          <a:xfrm>
            <a:off x="7442200" y="1134423"/>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138942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inhoud en grote afbeelding">
    <p:bg>
      <p:bgPr>
        <a:solidFill>
          <a:schemeClr val="accent3"/>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rtlCol="0"/>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A4AE12D1-08AF-45E9-A34A-BDE9E860BAA2}"/>
              </a:ext>
            </a:extLst>
          </p:cNvPr>
          <p:cNvSpPr>
            <a:spLocks noGrp="1"/>
          </p:cNvSpPr>
          <p:nvPr>
            <p:ph type="title" hasCustomPrompt="1"/>
          </p:nvPr>
        </p:nvSpPr>
        <p:spPr>
          <a:xfrm>
            <a:off x="1130299" y="1619250"/>
            <a:ext cx="4813301" cy="1325563"/>
          </a:xfrm>
        </p:spPr>
        <p:txBody>
          <a:bodyPr lIns="0" rtlCol="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pPr rtl="0"/>
            <a:r>
              <a:rPr lang="nl-NL" noProof="0"/>
              <a:t>Klik om de titel van het model te bewerken </a:t>
            </a:r>
          </a:p>
        </p:txBody>
      </p:sp>
      <p:sp>
        <p:nvSpPr>
          <p:cNvPr id="3" name="Tijdelijke aanduiding voor inhoud 2">
            <a:extLst>
              <a:ext uri="{FF2B5EF4-FFF2-40B4-BE49-F238E27FC236}">
                <a16:creationId xmlns:a16="http://schemas.microsoft.com/office/drawing/2014/main" id="{BF8F5A6A-E29E-401A-801A-8FD9CAABA7A5}"/>
              </a:ext>
            </a:extLst>
          </p:cNvPr>
          <p:cNvSpPr>
            <a:spLocks noGrp="1"/>
          </p:cNvSpPr>
          <p:nvPr>
            <p:ph idx="1" hasCustomPrompt="1"/>
          </p:nvPr>
        </p:nvSpPr>
        <p:spPr>
          <a:xfrm>
            <a:off x="1130299" y="3233057"/>
            <a:ext cx="4203701" cy="2964543"/>
          </a:xfrm>
        </p:spPr>
        <p:txBody>
          <a:bodyPr lIns="0" rtlCol="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rtl="0"/>
            <a:r>
              <a:rPr lang="nl-NL" noProof="0"/>
              <a:t>Klik om de tekststijlen van het model te bewerken</a:t>
            </a:r>
          </a:p>
        </p:txBody>
      </p:sp>
      <p:sp>
        <p:nvSpPr>
          <p:cNvPr id="9" name="Rechthoek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 name="Rechthoek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 name="Rechthoek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5" name="Rechthoek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Rechthoek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9" name="Rechthoek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1" name="Rechthoek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3" name="Rechthoek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5" name="Rechthoek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7" name="Rechthoek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9" name="Rechthoek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1" name="Rechthoek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3" name="Rechthoek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5" name="Rechthoek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7" name="Rechthoek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9" name="Rechthoek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1" name="Rechthoek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3" name="Rechthoek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5" name="Rechthoek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7" name="Rechthoek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9" name="Rechthoek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solidFill>
                <a:schemeClr val="accent4"/>
              </a:solidFill>
            </a:endParaRPr>
          </a:p>
        </p:txBody>
      </p:sp>
      <p:sp>
        <p:nvSpPr>
          <p:cNvPr id="26" name="Tijdelijke aanduiding voor datum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pPr rtl="0"/>
            <a:endParaRPr lang="nl-NL" noProof="0"/>
          </a:p>
        </p:txBody>
      </p:sp>
      <p:sp>
        <p:nvSpPr>
          <p:cNvPr id="28" name="Tijdelijke aanduiding voor voettekst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pPr rtl="0"/>
            <a:endParaRPr lang="nl-NL" noProof="0"/>
          </a:p>
        </p:txBody>
      </p:sp>
      <p:sp>
        <p:nvSpPr>
          <p:cNvPr id="30" name="Tijdelijke aanduiding voor dianumm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pPr rtl="0"/>
            <a:fld id="{B5CEABB6-07DC-46E8-9B57-56EC44A396E5}" type="slidenum">
              <a:rPr lang="nl-NL" noProof="0" smtClean="0"/>
              <a:pPr rtl="0"/>
              <a:t>‹nr.›</a:t>
            </a:fld>
            <a:endParaRPr lang="nl-NL" noProof="0"/>
          </a:p>
        </p:txBody>
      </p:sp>
    </p:spTree>
    <p:extLst>
      <p:ext uri="{BB962C8B-B14F-4D97-AF65-F5344CB8AC3E}">
        <p14:creationId xmlns:p14="http://schemas.microsoft.com/office/powerpoint/2010/main" val="2366018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inhoud en omlijste afbeelding">
    <p:bg>
      <p:bgPr>
        <a:solidFill>
          <a:schemeClr val="accent3"/>
        </a:solidFill>
        <a:effectLst/>
      </p:bgPr>
    </p:bg>
    <p:spTree>
      <p:nvGrpSpPr>
        <p:cNvPr id="1" name=""/>
        <p:cNvGrpSpPr/>
        <p:nvPr/>
      </p:nvGrpSpPr>
      <p:grpSpPr>
        <a:xfrm>
          <a:off x="0" y="0"/>
          <a:ext cx="0" cy="0"/>
          <a:chOff x="0" y="0"/>
          <a:chExt cx="0" cy="0"/>
        </a:xfrm>
      </p:grpSpPr>
      <p:sp>
        <p:nvSpPr>
          <p:cNvPr id="107" name="Tijdelijke aanduiding voor afbeelding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rtlCol="0"/>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9DE3D039-0A18-4031-8A63-D83666B066F6}"/>
              </a:ext>
            </a:extLst>
          </p:cNvPr>
          <p:cNvSpPr>
            <a:spLocks noGrp="1"/>
          </p:cNvSpPr>
          <p:nvPr>
            <p:ph type="title" hasCustomPrompt="1"/>
          </p:nvPr>
        </p:nvSpPr>
        <p:spPr>
          <a:xfrm>
            <a:off x="6743700" y="3219450"/>
            <a:ext cx="4603750" cy="1343025"/>
          </a:xfrm>
        </p:spPr>
        <p:txBody>
          <a:bodyPr lIns="0" rtlCol="0" anchor="t">
            <a:normAutofit/>
          </a:bodyPr>
          <a:lstStyle>
            <a:lvl1pPr>
              <a:defRPr lang="en-US" sz="3800" b="1" kern="1200" dirty="0">
                <a:solidFill>
                  <a:schemeClr val="bg1"/>
                </a:solidFill>
                <a:latin typeface="+mj-lt"/>
                <a:ea typeface="+mj-ea"/>
                <a:cs typeface="+mj-cs"/>
              </a:defRPr>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77438815-B9AF-4BA5-B8D6-3311C4949FAD}"/>
              </a:ext>
            </a:extLst>
          </p:cNvPr>
          <p:cNvSpPr>
            <a:spLocks noGrp="1"/>
          </p:cNvSpPr>
          <p:nvPr>
            <p:ph type="body" idx="1" hasCustomPrompt="1"/>
          </p:nvPr>
        </p:nvSpPr>
        <p:spPr>
          <a:xfrm>
            <a:off x="6743700" y="4589463"/>
            <a:ext cx="4603750" cy="1500187"/>
          </a:xfrm>
        </p:spPr>
        <p:txBody>
          <a:bodyPr lIns="0" rtlCol="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9" name="Rechthoek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9" name="Rechthoek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1" name="Rechthoek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3" name="Rechthoek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5" name="Rechthoek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7" name="Rechthoek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9" name="Rechthoek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1" name="Rechthoek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3" name="Rechthoek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5" name="Rechthoek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7" name="Rechthoek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9" name="Rechthoek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1" name="Rechthoek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3" name="Rechthoek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5" name="Rechthoek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7" name="Rechthoek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9" name="Rechthoek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1" name="Rechthoek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3" name="Rechthoek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5" name="Rechthoek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7" name="Rechthoek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9" name="Rechthoek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1" name="Rechthoek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3" name="Rechthoek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5" name="Rechthoek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7" name="Rechthoek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9" name="Rechthoek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1" name="Rechthoek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3" name="Rechthoek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5" name="Rechthoek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7" name="Rechthoek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9" name="Rechthoek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1" name="Rechthoek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3" name="Rechthoek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5" name="Rechthoek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7" name="Rechthoek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9" name="Rechthoek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1" name="Rechthoek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3" name="Rechthoek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5" name="Rechthoek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9" name="Rechthoek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solidFill>
                <a:schemeClr val="accent4"/>
              </a:solidFill>
            </a:endParaRPr>
          </a:p>
        </p:txBody>
      </p:sp>
      <p:sp>
        <p:nvSpPr>
          <p:cNvPr id="112" name="Tijdelijke aanduiding voor datum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rtlCol="0"/>
          <a:lstStyle>
            <a:lvl1pPr>
              <a:defRPr sz="900">
                <a:solidFill>
                  <a:schemeClr val="accent3">
                    <a:lumMod val="20000"/>
                    <a:lumOff val="80000"/>
                  </a:schemeClr>
                </a:solidFill>
              </a:defRPr>
            </a:lvl1pPr>
          </a:lstStyle>
          <a:p>
            <a:pPr rtl="0"/>
            <a:endParaRPr lang="nl-NL" noProof="0"/>
          </a:p>
        </p:txBody>
      </p:sp>
      <p:sp>
        <p:nvSpPr>
          <p:cNvPr id="113" name="Tijdelijke aanduiding voor voettekst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rtlCol="0"/>
          <a:lstStyle>
            <a:lvl1pPr>
              <a:defRPr sz="900">
                <a:solidFill>
                  <a:schemeClr val="accent3">
                    <a:lumMod val="20000"/>
                    <a:lumOff val="80000"/>
                  </a:schemeClr>
                </a:solidFill>
              </a:defRPr>
            </a:lvl1pPr>
          </a:lstStyle>
          <a:p>
            <a:pPr rtl="0"/>
            <a:endParaRPr lang="nl-NL" noProof="0"/>
          </a:p>
        </p:txBody>
      </p:sp>
      <p:sp>
        <p:nvSpPr>
          <p:cNvPr id="114" name="Tijdelijke aanduiding voor dianumm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rtlCol="0"/>
          <a:lstStyle>
            <a:lvl1pPr>
              <a:defRPr sz="900">
                <a:solidFill>
                  <a:schemeClr val="accent3">
                    <a:lumMod val="20000"/>
                    <a:lumOff val="80000"/>
                  </a:schemeClr>
                </a:solidFill>
              </a:defRPr>
            </a:lvl1pPr>
          </a:lstStyle>
          <a:p>
            <a:pPr rtl="0"/>
            <a:fld id="{B5CEABB6-07DC-46E8-9B57-56EC44A396E5}" type="slidenum">
              <a:rPr lang="nl-NL" noProof="0" smtClean="0"/>
              <a:pPr rtl="0"/>
              <a:t>‹nr.›</a:t>
            </a:fld>
            <a:endParaRPr lang="nl-NL" noProof="0"/>
          </a:p>
        </p:txBody>
      </p:sp>
    </p:spTree>
    <p:extLst>
      <p:ext uri="{BB962C8B-B14F-4D97-AF65-F5344CB8AC3E}">
        <p14:creationId xmlns:p14="http://schemas.microsoft.com/office/powerpoint/2010/main" val="2625080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el en inhoud">
    <p:bg>
      <p:bgPr>
        <a:solidFill>
          <a:schemeClr val="accent3"/>
        </a:solidFill>
        <a:effectLst/>
      </p:bgPr>
    </p:bg>
    <p:spTree>
      <p:nvGrpSpPr>
        <p:cNvPr id="1" name=""/>
        <p:cNvGrpSpPr/>
        <p:nvPr/>
      </p:nvGrpSpPr>
      <p:grpSpPr>
        <a:xfrm>
          <a:off x="0" y="0"/>
          <a:ext cx="0" cy="0"/>
          <a:chOff x="0" y="0"/>
          <a:chExt cx="0" cy="0"/>
        </a:xfrm>
      </p:grpSpPr>
      <p:sp>
        <p:nvSpPr>
          <p:cNvPr id="47" name="Rechthoek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 name="Tijdelijke aanduiding voor inhoud 2">
            <a:extLst>
              <a:ext uri="{FF2B5EF4-FFF2-40B4-BE49-F238E27FC236}">
                <a16:creationId xmlns:a16="http://schemas.microsoft.com/office/drawing/2014/main" id="{BF8F5A6A-E29E-401A-801A-8FD9CAABA7A5}"/>
              </a:ext>
            </a:extLst>
          </p:cNvPr>
          <p:cNvSpPr>
            <a:spLocks noGrp="1"/>
          </p:cNvSpPr>
          <p:nvPr>
            <p:ph idx="1" hasCustomPrompt="1"/>
          </p:nvPr>
        </p:nvSpPr>
        <p:spPr>
          <a:xfrm>
            <a:off x="4498340" y="1870710"/>
            <a:ext cx="5664200" cy="674370"/>
          </a:xfrm>
        </p:spPr>
        <p:txBody>
          <a:bodyPr rtlCol="0">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rtl="0"/>
            <a:r>
              <a:rPr lang="nl-NL" noProof="0"/>
              <a:t>Klik om de tekststijlen van het model te bewerken</a:t>
            </a:r>
          </a:p>
        </p:txBody>
      </p:sp>
      <p:sp>
        <p:nvSpPr>
          <p:cNvPr id="8" name="Rechthoek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2" name="Rechthoek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 name="Rechthoek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Rechthoek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Rechthoek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0" name="Rechthoek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2" name="Rechthoek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4" name="Rechthoek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6" name="Rechthoek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8" name="Rechthoek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0" name="Rechthoek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2" name="Rechthoek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4" name="Rechthoek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6" name="Rechthoek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8" name="Rechthoek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0" name="Rechthoek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2" name="Rechthoek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4" name="Rechthoek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6" name="Rechthoek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A4AE12D1-08AF-45E9-A34A-BDE9E860BAA2}"/>
              </a:ext>
            </a:extLst>
          </p:cNvPr>
          <p:cNvSpPr>
            <a:spLocks noGrp="1"/>
          </p:cNvSpPr>
          <p:nvPr>
            <p:ph type="title" hasCustomPrompt="1"/>
          </p:nvPr>
        </p:nvSpPr>
        <p:spPr>
          <a:xfrm rot="16200000">
            <a:off x="-2374585" y="2766221"/>
            <a:ext cx="6858002" cy="1325563"/>
          </a:xfrm>
        </p:spPr>
        <p:txBody>
          <a:bodyPr rtlCol="0">
            <a:normAutofit/>
          </a:bodyPr>
          <a:lstStyle>
            <a:lvl1pPr algn="ctr">
              <a:defRPr lang="en-US" sz="3800" b="1" kern="1200" dirty="0">
                <a:solidFill>
                  <a:schemeClr val="bg1"/>
                </a:solidFill>
                <a:latin typeface="+mj-lt"/>
                <a:ea typeface="+mj-ea"/>
                <a:cs typeface="+mj-cs"/>
              </a:defRPr>
            </a:lvl1pPr>
          </a:lstStyle>
          <a:p>
            <a:pPr rtl="0"/>
            <a:r>
              <a:rPr lang="nl-NL" noProof="0"/>
              <a:t>Klik om de titel van het model te bewerken</a:t>
            </a:r>
          </a:p>
        </p:txBody>
      </p:sp>
      <p:sp>
        <p:nvSpPr>
          <p:cNvPr id="49" name="Tijdelijke aanduiding voor tekst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rtlCol="0" anchor="ctr"/>
          <a:lstStyle>
            <a:lvl1pPr marL="0" indent="0" algn="ctr">
              <a:buNone/>
              <a:defRPr b="1">
                <a:solidFill>
                  <a:schemeClr val="bg1"/>
                </a:solidFill>
              </a:defRPr>
            </a:lvl1pPr>
          </a:lstStyle>
          <a:p>
            <a:pPr lvl="0" rtl="0"/>
            <a:r>
              <a:rPr lang="nl-NL" noProof="0"/>
              <a:t>#</a:t>
            </a:r>
          </a:p>
        </p:txBody>
      </p:sp>
      <p:sp>
        <p:nvSpPr>
          <p:cNvPr id="50" name="Tijdelijke aanduiding voor inhoud 2">
            <a:extLst>
              <a:ext uri="{FF2B5EF4-FFF2-40B4-BE49-F238E27FC236}">
                <a16:creationId xmlns:a16="http://schemas.microsoft.com/office/drawing/2014/main" id="{3D1D7F95-338B-478D-B221-D4C9EC5472B2}"/>
              </a:ext>
            </a:extLst>
          </p:cNvPr>
          <p:cNvSpPr>
            <a:spLocks noGrp="1"/>
          </p:cNvSpPr>
          <p:nvPr>
            <p:ph idx="11" hasCustomPrompt="1"/>
          </p:nvPr>
        </p:nvSpPr>
        <p:spPr>
          <a:xfrm>
            <a:off x="4498340" y="3506470"/>
            <a:ext cx="5664200" cy="674370"/>
          </a:xfrm>
        </p:spPr>
        <p:txBody>
          <a:bodyPr rtlCol="0">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rtl="0"/>
            <a:r>
              <a:rPr lang="nl-NL" noProof="0"/>
              <a:t>Klik om de tekststijlen van het model te bewerken</a:t>
            </a:r>
          </a:p>
        </p:txBody>
      </p:sp>
      <p:sp>
        <p:nvSpPr>
          <p:cNvPr id="51" name="Tijdelijke aanduiding voor tekst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rtlCol="0" anchor="ctr"/>
          <a:lstStyle>
            <a:lvl1pPr marL="0" indent="0" algn="ctr">
              <a:buNone/>
              <a:defRPr b="1">
                <a:solidFill>
                  <a:schemeClr val="bg1"/>
                </a:solidFill>
              </a:defRPr>
            </a:lvl1pPr>
          </a:lstStyle>
          <a:p>
            <a:pPr lvl="0" rtl="0"/>
            <a:r>
              <a:rPr lang="nl-NL" noProof="0"/>
              <a:t>#</a:t>
            </a:r>
          </a:p>
        </p:txBody>
      </p:sp>
      <p:sp>
        <p:nvSpPr>
          <p:cNvPr id="52" name="Tijdelijke aanduiding voor inhoud 2">
            <a:extLst>
              <a:ext uri="{FF2B5EF4-FFF2-40B4-BE49-F238E27FC236}">
                <a16:creationId xmlns:a16="http://schemas.microsoft.com/office/drawing/2014/main" id="{07D1309E-F6F7-4FFB-BFBE-F2B34D49D2B9}"/>
              </a:ext>
            </a:extLst>
          </p:cNvPr>
          <p:cNvSpPr>
            <a:spLocks noGrp="1"/>
          </p:cNvSpPr>
          <p:nvPr>
            <p:ph idx="13" hasCustomPrompt="1"/>
          </p:nvPr>
        </p:nvSpPr>
        <p:spPr>
          <a:xfrm>
            <a:off x="4498340" y="5157470"/>
            <a:ext cx="5664200" cy="674370"/>
          </a:xfrm>
        </p:spPr>
        <p:txBody>
          <a:bodyPr rtlCol="0">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rtl="0"/>
            <a:r>
              <a:rPr lang="nl-NL" noProof="0"/>
              <a:t>Klik om de tekststijlen van het model te bewerken</a:t>
            </a:r>
          </a:p>
        </p:txBody>
      </p:sp>
      <p:sp>
        <p:nvSpPr>
          <p:cNvPr id="53" name="Tijdelijke aanduiding voor tekst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rtlCol="0" anchor="ctr"/>
          <a:lstStyle>
            <a:lvl1pPr marL="0" indent="0" algn="ctr">
              <a:buNone/>
              <a:defRPr b="1">
                <a:solidFill>
                  <a:schemeClr val="bg1"/>
                </a:solidFill>
              </a:defRPr>
            </a:lvl1pPr>
          </a:lstStyle>
          <a:p>
            <a:pPr lvl="0" rtl="0"/>
            <a:r>
              <a:rPr lang="nl-NL" noProof="0"/>
              <a:t>#</a:t>
            </a:r>
          </a:p>
        </p:txBody>
      </p:sp>
      <p:sp>
        <p:nvSpPr>
          <p:cNvPr id="57" name="Tijdelijke aanduiding voor datum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pPr rtl="0"/>
            <a:endParaRPr lang="nl-NL" noProof="0"/>
          </a:p>
        </p:txBody>
      </p:sp>
      <p:sp>
        <p:nvSpPr>
          <p:cNvPr id="58" name="Tijdelijke aanduiding voor voettekst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pPr rtl="0"/>
            <a:endParaRPr lang="nl-NL" noProof="0"/>
          </a:p>
        </p:txBody>
      </p:sp>
      <p:sp>
        <p:nvSpPr>
          <p:cNvPr id="59" name="Tijdelijke aanduiding voor dianumm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pPr rtl="0"/>
            <a:fld id="{B5CEABB6-07DC-46E8-9B57-56EC44A396E5}" type="slidenum">
              <a:rPr lang="nl-NL" noProof="0" smtClean="0"/>
              <a:pPr rtl="0"/>
              <a:t>‹nr.›</a:t>
            </a:fld>
            <a:endParaRPr lang="nl-NL" noProof="0"/>
          </a:p>
        </p:txBody>
      </p:sp>
    </p:spTree>
    <p:extLst>
      <p:ext uri="{BB962C8B-B14F-4D97-AF65-F5344CB8AC3E}">
        <p14:creationId xmlns:p14="http://schemas.microsoft.com/office/powerpoint/2010/main" val="1972777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rijsopgave">
    <p:bg>
      <p:bgPr>
        <a:solidFill>
          <a:schemeClr val="accent1"/>
        </a:solidFill>
        <a:effectLst/>
      </p:bgPr>
    </p:bg>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 name="Rechthoek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0" name="Rechthoek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3" name="Rechthoek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4" name="Rechthoek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6" name="Rechthoek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solidFill>
                <a:schemeClr val="accent4"/>
              </a:solidFill>
            </a:endParaRPr>
          </a:p>
        </p:txBody>
      </p:sp>
      <p:sp>
        <p:nvSpPr>
          <p:cNvPr id="27" name="Rechthoek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9" name="Rechthoek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1" name="Rechthoek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9DE3D039-0A18-4031-8A63-D83666B066F6}"/>
              </a:ext>
            </a:extLst>
          </p:cNvPr>
          <p:cNvSpPr>
            <a:spLocks noGrp="1"/>
          </p:cNvSpPr>
          <p:nvPr>
            <p:ph type="title" hasCustomPrompt="1"/>
          </p:nvPr>
        </p:nvSpPr>
        <p:spPr>
          <a:xfrm>
            <a:off x="1569720" y="3870960"/>
            <a:ext cx="9052560" cy="1363663"/>
          </a:xfrm>
        </p:spPr>
        <p:txBody>
          <a:bodyPr rtlCol="0" anchor="b">
            <a:normAutofit/>
          </a:bodyPr>
          <a:lstStyle>
            <a:lvl1pPr algn="ctr">
              <a:lnSpc>
                <a:spcPct val="100000"/>
              </a:lnSpc>
              <a:defRPr sz="2800">
                <a:solidFill>
                  <a:schemeClr val="bg1"/>
                </a:solidFill>
              </a:defRPr>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77438815-B9AF-4BA5-B8D6-3311C4949FAD}"/>
              </a:ext>
            </a:extLst>
          </p:cNvPr>
          <p:cNvSpPr>
            <a:spLocks noGrp="1"/>
          </p:cNvSpPr>
          <p:nvPr>
            <p:ph type="body" idx="1" hasCustomPrompt="1"/>
          </p:nvPr>
        </p:nvSpPr>
        <p:spPr>
          <a:xfrm>
            <a:off x="1569720" y="5405755"/>
            <a:ext cx="9052560" cy="476885"/>
          </a:xfrm>
        </p:spPr>
        <p:txBody>
          <a:bodyPr rtlCol="0">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68EB05F6-A3ED-45AB-B103-D5E34BFD605F}"/>
              </a:ext>
            </a:extLst>
          </p:cNvPr>
          <p:cNvSpPr>
            <a:spLocks noGrp="1"/>
          </p:cNvSpPr>
          <p:nvPr>
            <p:ph type="dt" sz="half" idx="10"/>
          </p:nvPr>
        </p:nvSpPr>
        <p:spPr/>
        <p:txBody>
          <a:bodyPr rtlCol="0"/>
          <a:lstStyle>
            <a:lvl1pPr>
              <a:defRPr>
                <a:solidFill>
                  <a:schemeClr val="accent1">
                    <a:lumMod val="20000"/>
                    <a:lumOff val="80000"/>
                  </a:schemeClr>
                </a:solidFill>
              </a:defRPr>
            </a:lvl1pPr>
          </a:lstStyle>
          <a:p>
            <a:pPr rtl="0"/>
            <a:endParaRPr lang="nl-NL" noProof="0"/>
          </a:p>
        </p:txBody>
      </p:sp>
      <p:sp>
        <p:nvSpPr>
          <p:cNvPr id="5" name="Tijdelijke aanduiding voor voettekst 4">
            <a:extLst>
              <a:ext uri="{FF2B5EF4-FFF2-40B4-BE49-F238E27FC236}">
                <a16:creationId xmlns:a16="http://schemas.microsoft.com/office/drawing/2014/main" id="{2F029C1C-740D-4213-96FE-1FAA3072FF83}"/>
              </a:ext>
            </a:extLst>
          </p:cNvPr>
          <p:cNvSpPr>
            <a:spLocks noGrp="1"/>
          </p:cNvSpPr>
          <p:nvPr>
            <p:ph type="ftr" sz="quarter" idx="11"/>
          </p:nvPr>
        </p:nvSpPr>
        <p:spPr/>
        <p:txBody>
          <a:bodyPr rtlCol="0"/>
          <a:lstStyle>
            <a:lvl1pPr>
              <a:defRPr>
                <a:solidFill>
                  <a:schemeClr val="accent1">
                    <a:lumMod val="20000"/>
                    <a:lumOff val="80000"/>
                  </a:schemeClr>
                </a:solidFill>
              </a:defRPr>
            </a:lvl1pPr>
          </a:lstStyle>
          <a:p>
            <a:pPr rtl="0"/>
            <a:endParaRPr lang="nl-NL" noProof="0"/>
          </a:p>
        </p:txBody>
      </p:sp>
      <p:sp>
        <p:nvSpPr>
          <p:cNvPr id="6" name="Tijdelijke aanduiding voor dianumm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rtlCol="0"/>
          <a:lstStyle>
            <a:lvl1pPr>
              <a:defRPr>
                <a:solidFill>
                  <a:schemeClr val="accent1">
                    <a:lumMod val="20000"/>
                    <a:lumOff val="80000"/>
                  </a:schemeClr>
                </a:solidFill>
              </a:defRPr>
            </a:lvl1pPr>
          </a:lstStyle>
          <a:p>
            <a:pPr rtl="0"/>
            <a:fld id="{B5CEABB6-07DC-46E8-9B57-56EC44A396E5}" type="slidenum">
              <a:rPr lang="nl-NL" noProof="0" smtClean="0"/>
              <a:pPr rtl="0"/>
              <a:t>‹nr.›</a:t>
            </a:fld>
            <a:endParaRPr lang="nl-NL" noProof="0"/>
          </a:p>
        </p:txBody>
      </p:sp>
      <p:sp>
        <p:nvSpPr>
          <p:cNvPr id="11" name="Tijdelijke aanduiding voor afbeelding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rtlCol="0">
            <a:noAutofit/>
          </a:bodyPr>
          <a:lstStyle/>
          <a:p>
            <a:pPr rtl="0"/>
            <a:r>
              <a:rPr lang="nl-NL" noProof="0"/>
              <a:t>Klik op het pictogram als u een afbeelding wilt toevoegen</a:t>
            </a:r>
          </a:p>
        </p:txBody>
      </p:sp>
      <p:sp>
        <p:nvSpPr>
          <p:cNvPr id="17" name="Tijdelijke aanduiding voor afbeelding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rtlCol="0">
            <a:noAutofit/>
          </a:bodyPr>
          <a:lstStyle/>
          <a:p>
            <a:pPr rtl="0"/>
            <a:r>
              <a:rPr lang="nl-NL" noProof="0"/>
              <a:t>Klik op het pictogram als u een afbeelding wilt toevoegen</a:t>
            </a:r>
          </a:p>
        </p:txBody>
      </p:sp>
      <p:sp>
        <p:nvSpPr>
          <p:cNvPr id="25" name="Tijdelijke aanduiding voor afbeelding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rtlCol="0">
            <a:noAutofit/>
          </a:bodyPr>
          <a:lstStyle/>
          <a:p>
            <a:pPr rtl="0"/>
            <a:r>
              <a:rPr lang="nl-NL" noProof="0"/>
              <a:t>Klik op het pictogram als u een afbeelding wilt toevoegen</a:t>
            </a:r>
          </a:p>
        </p:txBody>
      </p:sp>
      <p:sp>
        <p:nvSpPr>
          <p:cNvPr id="14" name="Rechthoek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363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Vergelijking">
    <p:bg>
      <p:bgPr>
        <a:solidFill>
          <a:schemeClr val="accent4"/>
        </a:solidFill>
        <a:effectLst/>
      </p:bgPr>
    </p:bg>
    <p:spTree>
      <p:nvGrpSpPr>
        <p:cNvPr id="1" name=""/>
        <p:cNvGrpSpPr/>
        <p:nvPr/>
      </p:nvGrpSpPr>
      <p:grpSpPr>
        <a:xfrm>
          <a:off x="0" y="0"/>
          <a:ext cx="0" cy="0"/>
          <a:chOff x="0" y="0"/>
          <a:chExt cx="0" cy="0"/>
        </a:xfrm>
      </p:grpSpPr>
      <p:sp>
        <p:nvSpPr>
          <p:cNvPr id="7" name="Tijdelijke aanduiding voor datum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rtlCol="0"/>
          <a:lstStyle>
            <a:lvl1pPr>
              <a:defRPr>
                <a:solidFill>
                  <a:schemeClr val="accent4">
                    <a:lumMod val="20000"/>
                    <a:lumOff val="80000"/>
                  </a:schemeClr>
                </a:solidFill>
              </a:defRPr>
            </a:lvl1pPr>
          </a:lstStyle>
          <a:p>
            <a:pPr rtl="0"/>
            <a:endParaRPr lang="nl-NL" noProof="0"/>
          </a:p>
        </p:txBody>
      </p:sp>
      <p:sp>
        <p:nvSpPr>
          <p:cNvPr id="10" name="Tijdelijke aanduiding voor afbeelding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rtlCol="0"/>
          <a:lstStyle/>
          <a:p>
            <a:pPr rtl="0"/>
            <a:r>
              <a:rPr lang="nl-NL" noProof="0"/>
              <a:t>Klik op het pictogram als u een afbeelding wilt toevoegen</a:t>
            </a:r>
          </a:p>
        </p:txBody>
      </p:sp>
      <p:sp>
        <p:nvSpPr>
          <p:cNvPr id="11" name="Rechthoek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2" name="Rechthoek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 name="Rechthoek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 name="Rechthoek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5" name="Rechthoek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Rechthoek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Rechthoek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Rechthoek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9" name="Rechthoek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0" name="Rechthoek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1" name="Titel 1">
            <a:extLst>
              <a:ext uri="{FF2B5EF4-FFF2-40B4-BE49-F238E27FC236}">
                <a16:creationId xmlns:a16="http://schemas.microsoft.com/office/drawing/2014/main" id="{B5E24E4D-15D7-4BF5-9092-BD4E86DB78E4}"/>
              </a:ext>
            </a:extLst>
          </p:cNvPr>
          <p:cNvSpPr>
            <a:spLocks noGrp="1"/>
          </p:cNvSpPr>
          <p:nvPr>
            <p:ph type="title" hasCustomPrompt="1"/>
          </p:nvPr>
        </p:nvSpPr>
        <p:spPr>
          <a:xfrm>
            <a:off x="6743700" y="3219450"/>
            <a:ext cx="4603750" cy="1343025"/>
          </a:xfrm>
        </p:spPr>
        <p:txBody>
          <a:bodyPr lIns="0" rtlCol="0" anchor="t">
            <a:normAutofit/>
          </a:bodyPr>
          <a:lstStyle>
            <a:lvl1pPr>
              <a:defRPr lang="en-US" sz="3800" b="1" kern="1200" dirty="0">
                <a:solidFill>
                  <a:schemeClr val="bg1"/>
                </a:solidFill>
                <a:latin typeface="+mj-lt"/>
                <a:ea typeface="+mj-ea"/>
                <a:cs typeface="+mj-cs"/>
              </a:defRPr>
            </a:lvl1pPr>
          </a:lstStyle>
          <a:p>
            <a:pPr rtl="0"/>
            <a:r>
              <a:rPr lang="nl-NL" noProof="0"/>
              <a:t>Klik om de titelstijl van het model te bewerken</a:t>
            </a:r>
          </a:p>
        </p:txBody>
      </p:sp>
      <p:sp>
        <p:nvSpPr>
          <p:cNvPr id="22" name="Tijdelijke aanduiding voor tekst 2">
            <a:extLst>
              <a:ext uri="{FF2B5EF4-FFF2-40B4-BE49-F238E27FC236}">
                <a16:creationId xmlns:a16="http://schemas.microsoft.com/office/drawing/2014/main" id="{27093093-F077-4A1D-A6ED-946369A581AA}"/>
              </a:ext>
            </a:extLst>
          </p:cNvPr>
          <p:cNvSpPr>
            <a:spLocks noGrp="1"/>
          </p:cNvSpPr>
          <p:nvPr>
            <p:ph type="body" idx="1" hasCustomPrompt="1"/>
          </p:nvPr>
        </p:nvSpPr>
        <p:spPr>
          <a:xfrm>
            <a:off x="6743700" y="4589463"/>
            <a:ext cx="4603750" cy="1500187"/>
          </a:xfrm>
        </p:spPr>
        <p:txBody>
          <a:bodyPr lIns="0" rtlCol="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23" name="Rechthoek 22">
            <a:extLst>
              <a:ext uri="{FF2B5EF4-FFF2-40B4-BE49-F238E27FC236}">
                <a16:creationId xmlns:a16="http://schemas.microsoft.com/office/drawing/2014/main" id="{9693E355-5671-4FE4-8958-99FC40EF5B1D}"/>
              </a:ext>
            </a:extLst>
          </p:cNvPr>
          <p:cNvSpPr/>
          <p:nvPr userDrawn="1"/>
        </p:nvSpPr>
        <p:spPr>
          <a:xfrm>
            <a:off x="674370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solidFill>
                <a:schemeClr val="accent4"/>
              </a:solidFill>
            </a:endParaRPr>
          </a:p>
        </p:txBody>
      </p:sp>
      <p:sp>
        <p:nvSpPr>
          <p:cNvPr id="26" name="Tijdelijke aanduiding voor voettekst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rtlCol="0"/>
          <a:lstStyle>
            <a:lvl1pPr>
              <a:defRPr sz="900">
                <a:solidFill>
                  <a:schemeClr val="accent4">
                    <a:lumMod val="20000"/>
                    <a:lumOff val="80000"/>
                  </a:schemeClr>
                </a:solidFill>
              </a:defRPr>
            </a:lvl1pPr>
          </a:lstStyle>
          <a:p>
            <a:pPr rtl="0"/>
            <a:endParaRPr lang="nl-NL" noProof="0"/>
          </a:p>
        </p:txBody>
      </p:sp>
      <p:sp>
        <p:nvSpPr>
          <p:cNvPr id="27" name="Tijdelijke aanduiding voor dianumm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rtlCol="0"/>
          <a:lstStyle>
            <a:lvl1pPr>
              <a:defRPr sz="900">
                <a:solidFill>
                  <a:schemeClr val="accent4">
                    <a:lumMod val="20000"/>
                    <a:lumOff val="80000"/>
                  </a:schemeClr>
                </a:solidFill>
              </a:defRPr>
            </a:lvl1pPr>
          </a:lstStyle>
          <a:p>
            <a:pPr rtl="0"/>
            <a:fld id="{B5CEABB6-07DC-46E8-9B57-56EC44A396E5}" type="slidenum">
              <a:rPr lang="nl-NL" noProof="0" smtClean="0"/>
              <a:pPr rtl="0"/>
              <a:t>‹nr.›</a:t>
            </a:fld>
            <a:endParaRPr lang="nl-NL" noProof="0"/>
          </a:p>
        </p:txBody>
      </p:sp>
    </p:spTree>
    <p:extLst>
      <p:ext uri="{BB962C8B-B14F-4D97-AF65-F5344CB8AC3E}">
        <p14:creationId xmlns:p14="http://schemas.microsoft.com/office/powerpoint/2010/main" val="2479263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aster met drie afbeeldingen">
    <p:spTree>
      <p:nvGrpSpPr>
        <p:cNvPr id="1" name=""/>
        <p:cNvGrpSpPr/>
        <p:nvPr/>
      </p:nvGrpSpPr>
      <p:grpSpPr>
        <a:xfrm>
          <a:off x="0" y="0"/>
          <a:ext cx="0" cy="0"/>
          <a:chOff x="0" y="0"/>
          <a:chExt cx="0" cy="0"/>
        </a:xfrm>
      </p:grpSpPr>
      <p:sp>
        <p:nvSpPr>
          <p:cNvPr id="27" name="Rechthoek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1" name="Rechthoek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7" name="Rechthoek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9" name="Rechthoek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4" name="Tijdelijke aanduiding voor afbeelding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rtlCol="0">
            <a:noAutofit/>
          </a:bodyPr>
          <a:lstStyle/>
          <a:p>
            <a:pPr rtl="0"/>
            <a:r>
              <a:rPr lang="nl-NL" noProof="0"/>
              <a:t>Klik op het pictogram als u een afbeelding wilt toevoegen</a:t>
            </a:r>
          </a:p>
        </p:txBody>
      </p:sp>
      <p:sp>
        <p:nvSpPr>
          <p:cNvPr id="47" name="Tijdelijke aanduiding voor afbeelding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rtlCol="0">
            <a:noAutofit/>
          </a:bodyPr>
          <a:lstStyle/>
          <a:p>
            <a:pPr rtl="0"/>
            <a:r>
              <a:rPr lang="nl-NL" noProof="0"/>
              <a:t>Klik op het pictogram als u een afbeelding wilt toevoegen</a:t>
            </a:r>
          </a:p>
        </p:txBody>
      </p:sp>
      <p:sp>
        <p:nvSpPr>
          <p:cNvPr id="50" name="Tijdelijke aanduiding voor afbeelding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rtlCol="0">
            <a:noAutofit/>
          </a:bodyPr>
          <a:lstStyle/>
          <a:p>
            <a:pPr rtl="0"/>
            <a:r>
              <a:rPr lang="nl-NL" noProof="0"/>
              <a:t>Klik op het pictogram als u een afbeelding wilt toevoegen</a:t>
            </a:r>
          </a:p>
        </p:txBody>
      </p:sp>
      <p:sp>
        <p:nvSpPr>
          <p:cNvPr id="54" name="Titel 1">
            <a:extLst>
              <a:ext uri="{FF2B5EF4-FFF2-40B4-BE49-F238E27FC236}">
                <a16:creationId xmlns:a16="http://schemas.microsoft.com/office/drawing/2014/main" id="{3F2D93AE-80E9-4043-9384-F0F06D6570A4}"/>
              </a:ext>
            </a:extLst>
          </p:cNvPr>
          <p:cNvSpPr>
            <a:spLocks noGrp="1"/>
          </p:cNvSpPr>
          <p:nvPr>
            <p:ph type="title" hasCustomPrompt="1"/>
          </p:nvPr>
        </p:nvSpPr>
        <p:spPr>
          <a:xfrm rot="16200000">
            <a:off x="-2476501" y="2766221"/>
            <a:ext cx="6858002" cy="1325563"/>
          </a:xfrm>
        </p:spPr>
        <p:txBody>
          <a:bodyPr rtlCol="0">
            <a:normAutofit/>
          </a:bodyPr>
          <a:lstStyle>
            <a:lvl1pPr algn="ctr">
              <a:defRPr lang="en-US" sz="3800" b="1" kern="1200" dirty="0">
                <a:solidFill>
                  <a:schemeClr val="bg1"/>
                </a:solidFill>
                <a:latin typeface="+mj-lt"/>
                <a:ea typeface="+mj-ea"/>
                <a:cs typeface="+mj-cs"/>
              </a:defRPr>
            </a:lvl1pPr>
          </a:lstStyle>
          <a:p>
            <a:pPr rtl="0"/>
            <a:r>
              <a:rPr lang="nl-NL" noProof="0"/>
              <a:t>Klik om de titel van het model te bewerken</a:t>
            </a:r>
          </a:p>
        </p:txBody>
      </p:sp>
      <p:sp>
        <p:nvSpPr>
          <p:cNvPr id="3" name="Tijdelijke aanduiding voor inhoud 2">
            <a:extLst>
              <a:ext uri="{FF2B5EF4-FFF2-40B4-BE49-F238E27FC236}">
                <a16:creationId xmlns:a16="http://schemas.microsoft.com/office/drawing/2014/main" id="{BF8F5A6A-E29E-401A-801A-8FD9CAABA7A5}"/>
              </a:ext>
            </a:extLst>
          </p:cNvPr>
          <p:cNvSpPr>
            <a:spLocks noGrp="1"/>
          </p:cNvSpPr>
          <p:nvPr>
            <p:ph idx="1" hasCustomPrompt="1"/>
          </p:nvPr>
        </p:nvSpPr>
        <p:spPr>
          <a:xfrm>
            <a:off x="2194718" y="4697806"/>
            <a:ext cx="2800350" cy="891383"/>
          </a:xfrm>
        </p:spPr>
        <p:txBody>
          <a:bodyPr rtlCol="0" anchor="ctr">
            <a:normAutofit/>
          </a:bodyPr>
          <a:lstStyle>
            <a:lvl1pPr marL="0" indent="0" algn="ctr">
              <a:lnSpc>
                <a:spcPct val="100000"/>
              </a:lnSpc>
              <a:buNone/>
              <a:defRPr sz="2000">
                <a:solidFill>
                  <a:schemeClr val="bg1"/>
                </a:solidFill>
              </a:defRPr>
            </a:lvl1pPr>
          </a:lstStyle>
          <a:p>
            <a:pPr lvl="0" rtl="0"/>
            <a:r>
              <a:rPr lang="nl-NL" noProof="0"/>
              <a:t>Klik om de tekststijlen van het model te bewerken</a:t>
            </a:r>
          </a:p>
        </p:txBody>
      </p:sp>
      <p:sp>
        <p:nvSpPr>
          <p:cNvPr id="55" name="Tijdelijke aanduiding voor inhoud 2">
            <a:extLst>
              <a:ext uri="{FF2B5EF4-FFF2-40B4-BE49-F238E27FC236}">
                <a16:creationId xmlns:a16="http://schemas.microsoft.com/office/drawing/2014/main" id="{9D493CB6-06D1-4AD2-924D-64007FFFAC01}"/>
              </a:ext>
            </a:extLst>
          </p:cNvPr>
          <p:cNvSpPr>
            <a:spLocks noGrp="1"/>
          </p:cNvSpPr>
          <p:nvPr>
            <p:ph idx="13" hasCustomPrompt="1"/>
          </p:nvPr>
        </p:nvSpPr>
        <p:spPr>
          <a:xfrm>
            <a:off x="9101931" y="4697805"/>
            <a:ext cx="2800351" cy="891383"/>
          </a:xfrm>
        </p:spPr>
        <p:txBody>
          <a:bodyPr rtlCol="0" anchor="ctr">
            <a:normAutofit/>
          </a:bodyPr>
          <a:lstStyle>
            <a:lvl1pPr marL="0" indent="0" algn="ctr">
              <a:lnSpc>
                <a:spcPct val="100000"/>
              </a:lnSpc>
              <a:buNone/>
              <a:defRPr sz="2000">
                <a:solidFill>
                  <a:schemeClr val="bg1"/>
                </a:solidFill>
              </a:defRPr>
            </a:lvl1pPr>
          </a:lstStyle>
          <a:p>
            <a:pPr lvl="0" rtl="0"/>
            <a:r>
              <a:rPr lang="nl-NL" noProof="0"/>
              <a:t>Klik om de tekststijlen van het model te bewerken</a:t>
            </a:r>
          </a:p>
        </p:txBody>
      </p:sp>
      <p:sp>
        <p:nvSpPr>
          <p:cNvPr id="56" name="Tijdelijke aanduiding voor inhoud 2">
            <a:extLst>
              <a:ext uri="{FF2B5EF4-FFF2-40B4-BE49-F238E27FC236}">
                <a16:creationId xmlns:a16="http://schemas.microsoft.com/office/drawing/2014/main" id="{D5B991DB-A408-4F6D-A8D0-5167D1E30767}"/>
              </a:ext>
            </a:extLst>
          </p:cNvPr>
          <p:cNvSpPr>
            <a:spLocks noGrp="1"/>
          </p:cNvSpPr>
          <p:nvPr>
            <p:ph idx="14" hasCustomPrompt="1"/>
          </p:nvPr>
        </p:nvSpPr>
        <p:spPr>
          <a:xfrm>
            <a:off x="5623718" y="1268809"/>
            <a:ext cx="2853532" cy="891383"/>
          </a:xfrm>
        </p:spPr>
        <p:txBody>
          <a:bodyPr rtlCol="0" anchor="ctr">
            <a:normAutofit/>
          </a:bodyPr>
          <a:lstStyle>
            <a:lvl1pPr marL="0" indent="0" algn="ctr">
              <a:lnSpc>
                <a:spcPct val="100000"/>
              </a:lnSpc>
              <a:buNone/>
              <a:defRPr sz="2000">
                <a:solidFill>
                  <a:schemeClr val="bg1"/>
                </a:solidFill>
              </a:defRPr>
            </a:lvl1pPr>
          </a:lstStyle>
          <a:p>
            <a:pPr lvl="0" rtl="0"/>
            <a:r>
              <a:rPr lang="nl-NL" noProof="0"/>
              <a:t>Klik om de tekststijlen van het model te bewerken</a:t>
            </a:r>
          </a:p>
        </p:txBody>
      </p:sp>
      <p:sp>
        <p:nvSpPr>
          <p:cNvPr id="60" name="Tijdelijke aanduiding voor datum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rtlCol="0"/>
          <a:lstStyle>
            <a:lvl1pPr>
              <a:defRPr>
                <a:solidFill>
                  <a:schemeClr val="accent1">
                    <a:lumMod val="20000"/>
                    <a:lumOff val="80000"/>
                  </a:schemeClr>
                </a:solidFill>
              </a:defRPr>
            </a:lvl1pPr>
          </a:lstStyle>
          <a:p>
            <a:pPr rtl="0"/>
            <a:endParaRPr lang="nl-NL" noProof="0"/>
          </a:p>
        </p:txBody>
      </p:sp>
      <p:sp>
        <p:nvSpPr>
          <p:cNvPr id="61" name="Tijdelijke aanduiding voor voettekst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rtlCol="0"/>
          <a:lstStyle>
            <a:lvl1pPr>
              <a:defRPr sz="900">
                <a:solidFill>
                  <a:schemeClr val="accent1">
                    <a:lumMod val="20000"/>
                    <a:lumOff val="80000"/>
                  </a:schemeClr>
                </a:solidFill>
              </a:defRPr>
            </a:lvl1pPr>
          </a:lstStyle>
          <a:p>
            <a:pPr rtl="0"/>
            <a:endParaRPr lang="nl-NL" noProof="0"/>
          </a:p>
        </p:txBody>
      </p:sp>
      <p:sp>
        <p:nvSpPr>
          <p:cNvPr id="62" name="Tijdelijke aanduiding voor dianumm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rtlCol="0"/>
          <a:lstStyle>
            <a:lvl1pPr>
              <a:defRPr sz="900">
                <a:solidFill>
                  <a:schemeClr val="accent1">
                    <a:lumMod val="20000"/>
                    <a:lumOff val="80000"/>
                  </a:schemeClr>
                </a:solidFill>
              </a:defRPr>
            </a:lvl1pPr>
          </a:lstStyle>
          <a:p>
            <a:pPr rtl="0"/>
            <a:fld id="{B5CEABB6-07DC-46E8-9B57-56EC44A396E5}" type="slidenum">
              <a:rPr lang="nl-NL" noProof="0" smtClean="0"/>
              <a:pPr rtl="0"/>
              <a:t>‹nr.›</a:t>
            </a:fld>
            <a:endParaRPr lang="nl-NL" noProof="0"/>
          </a:p>
        </p:txBody>
      </p:sp>
    </p:spTree>
    <p:extLst>
      <p:ext uri="{BB962C8B-B14F-4D97-AF65-F5344CB8AC3E}">
        <p14:creationId xmlns:p14="http://schemas.microsoft.com/office/powerpoint/2010/main" val="363681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085B3-A7A4-A21D-BD0D-C8F31CC9067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B21AF01-A6B4-21C3-160A-27AF9F04F42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F15AD4-0996-BE9C-38F0-B619A3E7A7C0}"/>
              </a:ext>
            </a:extLst>
          </p:cNvPr>
          <p:cNvSpPr>
            <a:spLocks noGrp="1"/>
          </p:cNvSpPr>
          <p:nvPr>
            <p:ph type="dt" sz="half" idx="10"/>
          </p:nvPr>
        </p:nvSpPr>
        <p:spPr/>
        <p:txBody>
          <a:bodyPr/>
          <a:lstStyle/>
          <a:p>
            <a:fld id="{1E3B6FA4-989F-454F-B227-DE71984E76BC}" type="datetimeFigureOut">
              <a:rPr lang="nl-NL" smtClean="0"/>
              <a:t>16-12-2025</a:t>
            </a:fld>
            <a:endParaRPr lang="nl-NL"/>
          </a:p>
        </p:txBody>
      </p:sp>
      <p:sp>
        <p:nvSpPr>
          <p:cNvPr id="5" name="Tijdelijke aanduiding voor voettekst 4">
            <a:extLst>
              <a:ext uri="{FF2B5EF4-FFF2-40B4-BE49-F238E27FC236}">
                <a16:creationId xmlns:a16="http://schemas.microsoft.com/office/drawing/2014/main" id="{05C37587-D540-AC7E-857A-50E647E1141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90AC401-236C-F03B-4FB6-7BBFA68D2AAC}"/>
              </a:ext>
            </a:extLst>
          </p:cNvPr>
          <p:cNvSpPr>
            <a:spLocks noGrp="1"/>
          </p:cNvSpPr>
          <p:nvPr>
            <p:ph type="sldNum" sz="quarter" idx="12"/>
          </p:nvPr>
        </p:nvSpPr>
        <p:spPr/>
        <p:txBody>
          <a:bodyPr/>
          <a:lstStyle/>
          <a:p>
            <a:fld id="{E1A46618-CE63-47FD-A82A-94863F4B7C10}" type="slidenum">
              <a:rPr lang="nl-NL" smtClean="0"/>
              <a:t>‹nr.›</a:t>
            </a:fld>
            <a:endParaRPr lang="nl-NL"/>
          </a:p>
        </p:txBody>
      </p:sp>
    </p:spTree>
    <p:extLst>
      <p:ext uri="{BB962C8B-B14F-4D97-AF65-F5344CB8AC3E}">
        <p14:creationId xmlns:p14="http://schemas.microsoft.com/office/powerpoint/2010/main" val="1353221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jdlijn">
    <p:bg>
      <p:bgPr>
        <a:solidFill>
          <a:schemeClr val="accent3"/>
        </a:solidFill>
        <a:effectLst/>
      </p:bgPr>
    </p:bg>
    <p:spTree>
      <p:nvGrpSpPr>
        <p:cNvPr id="1" name=""/>
        <p:cNvGrpSpPr/>
        <p:nvPr/>
      </p:nvGrpSpPr>
      <p:grpSpPr>
        <a:xfrm>
          <a:off x="0" y="0"/>
          <a:ext cx="0" cy="0"/>
          <a:chOff x="0" y="0"/>
          <a:chExt cx="0" cy="0"/>
        </a:xfrm>
      </p:grpSpPr>
      <p:sp>
        <p:nvSpPr>
          <p:cNvPr id="9" name="Tijdelijke aanduiding voor tekst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rtlCol="0" anchor="ctr"/>
          <a:lstStyle>
            <a:lvl1pPr marL="0" indent="0" algn="ctr">
              <a:buNone/>
              <a:defRPr sz="1400" b="1">
                <a:solidFill>
                  <a:schemeClr val="bg1"/>
                </a:solidFill>
                <a:latin typeface="+mj-lt"/>
              </a:defRPr>
            </a:lvl1pPr>
          </a:lstStyle>
          <a:p>
            <a:pPr lvl="0" rtl="0"/>
            <a:r>
              <a:rPr lang="nl-NL" noProof="0"/>
              <a:t>Year</a:t>
            </a:r>
          </a:p>
        </p:txBody>
      </p:sp>
      <p:sp>
        <p:nvSpPr>
          <p:cNvPr id="14" name="Tijdelijke aanduiding voor tekst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rtlCol="0" anchor="ctr"/>
          <a:lstStyle>
            <a:lvl1pPr marL="0" indent="0" algn="ctr">
              <a:buNone/>
              <a:defRPr sz="1400" b="1">
                <a:solidFill>
                  <a:schemeClr val="bg1"/>
                </a:solidFill>
                <a:latin typeface="+mj-lt"/>
              </a:defRPr>
            </a:lvl1pPr>
          </a:lstStyle>
          <a:p>
            <a:pPr lvl="0" rtl="0"/>
            <a:r>
              <a:rPr lang="nl-NL" noProof="0"/>
              <a:t>Year</a:t>
            </a:r>
          </a:p>
        </p:txBody>
      </p:sp>
      <p:sp>
        <p:nvSpPr>
          <p:cNvPr id="10" name="Tijdelijke aanduiding voor tekst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11" name="Tijdelijke aanduiding voor tekst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12" name="Tijdelijke aanduiding voor tekst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13" name="Tijdelijke aanduiding voor tekst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15" name="Tijdelijke aanduiding voor tekst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16" name="Tijdelijke aanduiding voor tekst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17" name="Tijdelijke aanduiding voor tekst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19" name="Tijdelijke aanduiding voor tekst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20" name="Tijdelijke aanduiding voor tekst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18" name="Tijdelijke aanduiding voor tekst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21" name="Tijdelijke aanduiding voor tekst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22" name="Tijdelijke aanduiding voor tekst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23" name="Tijdelijke aanduiding voor tekst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24" name="Tijdelijke aanduiding voor tekst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25" name="Tijdelijke aanduiding voor tekst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26" name="Tijdelijke aanduiding voor tekst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27" name="Tijdelijke aanduiding voor tekst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28" name="Tijdelijke aanduiding voor tekst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29" name="Tijdelijke aanduiding voor tekst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31" name="Tijdelijke aanduiding voor tekst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32" name="Tijdelijke aanduiding voor tekst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30" name="Tijdelijke aanduiding voor tekst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33" name="Tijdelijke aanduiding voor tekst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34" name="Tijdelijke aanduiding voor tekst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rtlCol="0" anchor="ctr" anchorCtr="0">
            <a:noAutofit/>
          </a:bodyPr>
          <a:lstStyle>
            <a:lvl1pPr marL="0" indent="0" algn="ctr">
              <a:lnSpc>
                <a:spcPct val="100000"/>
              </a:lnSpc>
              <a:spcBef>
                <a:spcPts val="0"/>
              </a:spcBef>
              <a:buNone/>
              <a:defRPr sz="900" b="1">
                <a:solidFill>
                  <a:schemeClr val="bg1"/>
                </a:solidFill>
                <a:latin typeface="+mj-lt"/>
              </a:defRPr>
            </a:lvl1pPr>
          </a:lstStyle>
          <a:p>
            <a:pPr lvl="0" rtl="0"/>
            <a:r>
              <a:rPr lang="nl-NL" noProof="0"/>
              <a:t>MM</a:t>
            </a:r>
          </a:p>
        </p:txBody>
      </p:sp>
      <p:sp>
        <p:nvSpPr>
          <p:cNvPr id="80" name="Titel 1">
            <a:extLst>
              <a:ext uri="{FF2B5EF4-FFF2-40B4-BE49-F238E27FC236}">
                <a16:creationId xmlns:a16="http://schemas.microsoft.com/office/drawing/2014/main" id="{BD315BE3-66BC-448E-AC25-B8B59C8001EA}"/>
              </a:ext>
            </a:extLst>
          </p:cNvPr>
          <p:cNvSpPr>
            <a:spLocks noGrp="1"/>
          </p:cNvSpPr>
          <p:nvPr>
            <p:ph type="title" hasCustomPrompt="1"/>
          </p:nvPr>
        </p:nvSpPr>
        <p:spPr>
          <a:xfrm>
            <a:off x="2820952" y="629616"/>
            <a:ext cx="6550096" cy="1325563"/>
          </a:xfrm>
        </p:spPr>
        <p:txBody>
          <a:bodyPr rtlCol="0"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pPr rtl="0"/>
            <a:r>
              <a:rPr lang="nl-NL" noProof="0"/>
              <a:t>Klik om de titel van het model te bewerken </a:t>
            </a:r>
          </a:p>
        </p:txBody>
      </p:sp>
      <p:sp>
        <p:nvSpPr>
          <p:cNvPr id="82" name="Rechthoek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4" name="Rechthoek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6" name="Rechthoek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8" name="Rechthoek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0" name="Rechthoek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2" name="Rechthoek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4" name="Rechthoek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6" name="Rechthoek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8" name="Rechthoek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0" name="Rechthoek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2" name="Rechthoek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4" name="Rechthoek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6" name="Rechthoek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8" name="Rechthoek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0" name="Rechthoek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2" name="Rechthoek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4" name="Rechthoek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6" name="Rechthoek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8" name="Rechthoek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20" name="Rechthoek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22" name="Rechthoek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24" name="Rechthoek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26" name="Rechthoek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28" name="Rechthoek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0" name="Rechthoek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2" name="Rechthoek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4" name="Rechthoek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6" name="Rechthoek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8" name="Rechthoek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0" name="Rechthoek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2" name="Rechthoek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4" name="Rechthoek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6" name="Rechthoek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8" name="Rechthoek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55" name="Tijdelijke aanduiding voor datum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pPr rtl="0"/>
            <a:endParaRPr lang="nl-NL" noProof="0"/>
          </a:p>
        </p:txBody>
      </p:sp>
      <p:sp>
        <p:nvSpPr>
          <p:cNvPr id="156" name="Tijdelijke aanduiding voor voettekst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pPr rtl="0"/>
            <a:endParaRPr lang="nl-NL" noProof="0"/>
          </a:p>
        </p:txBody>
      </p:sp>
      <p:sp>
        <p:nvSpPr>
          <p:cNvPr id="157" name="Tijdelijke aanduiding voor dianumm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pPr rtl="0"/>
            <a:fld id="{B5CEABB6-07DC-46E8-9B57-56EC44A396E5}" type="slidenum">
              <a:rPr lang="nl-NL" noProof="0" smtClean="0"/>
              <a:pPr rtl="0"/>
              <a:t>‹nr.›</a:t>
            </a:fld>
            <a:endParaRPr lang="nl-NL" noProof="0"/>
          </a:p>
        </p:txBody>
      </p:sp>
    </p:spTree>
    <p:extLst>
      <p:ext uri="{BB962C8B-B14F-4D97-AF65-F5344CB8AC3E}">
        <p14:creationId xmlns:p14="http://schemas.microsoft.com/office/powerpoint/2010/main" val="853719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togrammen, inhoud en omlijste afbeelding">
    <p:bg>
      <p:bgPr>
        <a:solidFill>
          <a:schemeClr val="accent4"/>
        </a:solidFill>
        <a:effectLst/>
      </p:bgPr>
    </p:bg>
    <p:spTree>
      <p:nvGrpSpPr>
        <p:cNvPr id="1" name=""/>
        <p:cNvGrpSpPr/>
        <p:nvPr/>
      </p:nvGrpSpPr>
      <p:grpSpPr>
        <a:xfrm>
          <a:off x="0" y="0"/>
          <a:ext cx="0" cy="0"/>
          <a:chOff x="0" y="0"/>
          <a:chExt cx="0" cy="0"/>
        </a:xfrm>
      </p:grpSpPr>
      <p:sp>
        <p:nvSpPr>
          <p:cNvPr id="93" name="Rechthoek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1" name="Rechthoek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7" name="Tijdelijke aanduiding voor afbeelding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rtlCol="0"/>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9DE3D039-0A18-4031-8A63-D83666B066F6}"/>
              </a:ext>
            </a:extLst>
          </p:cNvPr>
          <p:cNvSpPr>
            <a:spLocks noGrp="1"/>
          </p:cNvSpPr>
          <p:nvPr>
            <p:ph type="title" hasCustomPrompt="1"/>
          </p:nvPr>
        </p:nvSpPr>
        <p:spPr>
          <a:xfrm>
            <a:off x="962786" y="1047146"/>
            <a:ext cx="4603750" cy="955826"/>
          </a:xfrm>
        </p:spPr>
        <p:txBody>
          <a:bodyPr lIns="0" rtlCol="0" anchor="t">
            <a:noAutofit/>
          </a:bodyPr>
          <a:lstStyle>
            <a:lvl1pPr algn="ctr">
              <a:defRPr lang="en-US" sz="3800" b="1" kern="1200" dirty="0">
                <a:solidFill>
                  <a:schemeClr val="bg1"/>
                </a:solidFill>
                <a:latin typeface="+mj-lt"/>
                <a:ea typeface="+mj-ea"/>
                <a:cs typeface="+mj-cs"/>
              </a:defRPr>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77438815-B9AF-4BA5-B8D6-3311C4949FAD}"/>
              </a:ext>
            </a:extLst>
          </p:cNvPr>
          <p:cNvSpPr>
            <a:spLocks noGrp="1"/>
          </p:cNvSpPr>
          <p:nvPr>
            <p:ph type="body" idx="1" hasCustomPrompt="1"/>
          </p:nvPr>
        </p:nvSpPr>
        <p:spPr>
          <a:xfrm>
            <a:off x="811301" y="3202442"/>
            <a:ext cx="2001667" cy="747216"/>
          </a:xfrm>
        </p:spPr>
        <p:txBody>
          <a:bodyPr lIns="0" rtlCol="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9" name="Rechthoek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9" name="Rechthoek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1" name="Rechthoek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3" name="Rechthoek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5" name="Rechthoek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7" name="Rechthoek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9" name="Rechthoek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1" name="Rechthoek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3" name="Rechthoek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5" name="Rechthoek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7" name="Rechthoek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9" name="Rechthoek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1" name="Rechthoek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3" name="Rechthoek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5" name="Rechthoek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7" name="Rechthoek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9" name="Rechthoek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1" name="Rechthoek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3" name="Rechthoek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5" name="Rechthoek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7" name="Rechthoek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9" name="Rechthoek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1" name="Rechthoek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3" name="Rechthoek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5" name="Rechthoek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7" name="Rechthoek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9" name="Rechthoek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1" name="Rechthoek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3" name="Rechthoek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5" name="Rechthoek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7" name="Rechthoek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89" name="Rechthoek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5" name="Rechthoek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7" name="Rechthoek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99" name="Rechthoek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1" name="Rechthoek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3" name="Rechthoek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5" name="Rechthoek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 name="Tijdelijke aanduiding voor onlineafbeelding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rtlCol="0">
            <a:normAutofit/>
          </a:bodyPr>
          <a:lstStyle>
            <a:lvl1pPr>
              <a:defRPr sz="1000">
                <a:solidFill>
                  <a:schemeClr val="bg1"/>
                </a:solidFill>
              </a:defRPr>
            </a:lvl1pPr>
          </a:lstStyle>
          <a:p>
            <a:pPr rtl="0"/>
            <a:r>
              <a:rPr lang="nl-NL" noProof="0"/>
              <a:t>Klik op het pictogram als u een onlineafbeelding wilt toevoegen</a:t>
            </a:r>
          </a:p>
        </p:txBody>
      </p:sp>
      <p:sp>
        <p:nvSpPr>
          <p:cNvPr id="48" name="Tijdelijke aanduiding voor tekst 2">
            <a:extLst>
              <a:ext uri="{FF2B5EF4-FFF2-40B4-BE49-F238E27FC236}">
                <a16:creationId xmlns:a16="http://schemas.microsoft.com/office/drawing/2014/main" id="{7F604C77-9D98-476E-94D5-E470DD4AF761}"/>
              </a:ext>
            </a:extLst>
          </p:cNvPr>
          <p:cNvSpPr>
            <a:spLocks noGrp="1"/>
          </p:cNvSpPr>
          <p:nvPr>
            <p:ph type="body" idx="12" hasCustomPrompt="1"/>
          </p:nvPr>
        </p:nvSpPr>
        <p:spPr>
          <a:xfrm>
            <a:off x="3741177" y="3202442"/>
            <a:ext cx="2001667" cy="747216"/>
          </a:xfrm>
        </p:spPr>
        <p:txBody>
          <a:bodyPr lIns="0" rtlCol="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50" name="Tijdelijke aanduiding voor onlineafbeelding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rtlCol="0">
            <a:normAutofit/>
          </a:bodyPr>
          <a:lstStyle>
            <a:lvl1pPr>
              <a:defRPr sz="1000">
                <a:solidFill>
                  <a:schemeClr val="bg1"/>
                </a:solidFill>
              </a:defRPr>
            </a:lvl1pPr>
          </a:lstStyle>
          <a:p>
            <a:pPr rtl="0"/>
            <a:r>
              <a:rPr lang="nl-NL" noProof="0"/>
              <a:t>Klik op het pictogram als u een onlineafbeelding wilt toevoegen</a:t>
            </a:r>
          </a:p>
        </p:txBody>
      </p:sp>
      <p:sp>
        <p:nvSpPr>
          <p:cNvPr id="52" name="Tijdelijke aanduiding voor tekst 2">
            <a:extLst>
              <a:ext uri="{FF2B5EF4-FFF2-40B4-BE49-F238E27FC236}">
                <a16:creationId xmlns:a16="http://schemas.microsoft.com/office/drawing/2014/main" id="{FC62B88D-998E-4BF7-848E-A2874E941CD7}"/>
              </a:ext>
            </a:extLst>
          </p:cNvPr>
          <p:cNvSpPr>
            <a:spLocks noGrp="1"/>
          </p:cNvSpPr>
          <p:nvPr>
            <p:ph type="body" idx="14" hasCustomPrompt="1"/>
          </p:nvPr>
        </p:nvSpPr>
        <p:spPr>
          <a:xfrm>
            <a:off x="811301" y="5143144"/>
            <a:ext cx="2001667" cy="747216"/>
          </a:xfrm>
        </p:spPr>
        <p:txBody>
          <a:bodyPr lIns="0" rtlCol="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54" name="Tijdelijke aanduiding voor onlineafbeelding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rtlCol="0">
            <a:normAutofit/>
          </a:bodyPr>
          <a:lstStyle>
            <a:lvl1pPr>
              <a:defRPr sz="1000">
                <a:solidFill>
                  <a:schemeClr val="bg1"/>
                </a:solidFill>
              </a:defRPr>
            </a:lvl1pPr>
          </a:lstStyle>
          <a:p>
            <a:pPr rtl="0"/>
            <a:r>
              <a:rPr lang="nl-NL" noProof="0"/>
              <a:t>Klik op het pictogram als u een onlineafbeelding wilt toevoegen</a:t>
            </a:r>
          </a:p>
        </p:txBody>
      </p:sp>
      <p:sp>
        <p:nvSpPr>
          <p:cNvPr id="56" name="Tijdelijke aanduiding voor tekst 2">
            <a:extLst>
              <a:ext uri="{FF2B5EF4-FFF2-40B4-BE49-F238E27FC236}">
                <a16:creationId xmlns:a16="http://schemas.microsoft.com/office/drawing/2014/main" id="{FF3F35AF-A5CD-4066-97B9-902126AD3935}"/>
              </a:ext>
            </a:extLst>
          </p:cNvPr>
          <p:cNvSpPr>
            <a:spLocks noGrp="1"/>
          </p:cNvSpPr>
          <p:nvPr>
            <p:ph type="body" idx="16" hasCustomPrompt="1"/>
          </p:nvPr>
        </p:nvSpPr>
        <p:spPr>
          <a:xfrm>
            <a:off x="3741177" y="5143144"/>
            <a:ext cx="2001667" cy="747216"/>
          </a:xfrm>
        </p:spPr>
        <p:txBody>
          <a:bodyPr lIns="0" rtlCol="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58" name="Tijdelijke aanduiding voor onlineafbeelding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rtlCol="0">
            <a:normAutofit/>
          </a:bodyPr>
          <a:lstStyle>
            <a:lvl1pPr>
              <a:defRPr sz="1000">
                <a:solidFill>
                  <a:schemeClr val="bg1"/>
                </a:solidFill>
              </a:defRPr>
            </a:lvl1pPr>
          </a:lstStyle>
          <a:p>
            <a:pPr rtl="0"/>
            <a:r>
              <a:rPr lang="nl-NL" noProof="0"/>
              <a:t>Klik op het pictogram als u een onlineafbeelding wilt toevoegen</a:t>
            </a:r>
          </a:p>
        </p:txBody>
      </p:sp>
      <p:sp>
        <p:nvSpPr>
          <p:cNvPr id="62" name="Tijdelijke aanduiding voor datum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rtlCol="0"/>
          <a:lstStyle>
            <a:lvl1pPr>
              <a:defRPr sz="900">
                <a:solidFill>
                  <a:schemeClr val="accent4">
                    <a:lumMod val="20000"/>
                    <a:lumOff val="80000"/>
                  </a:schemeClr>
                </a:solidFill>
              </a:defRPr>
            </a:lvl1pPr>
          </a:lstStyle>
          <a:p>
            <a:pPr rtl="0"/>
            <a:endParaRPr lang="nl-NL" noProof="0"/>
          </a:p>
        </p:txBody>
      </p:sp>
      <p:sp>
        <p:nvSpPr>
          <p:cNvPr id="64" name="Tijdelijke aanduiding voor voettekst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rtlCol="0"/>
          <a:lstStyle>
            <a:lvl1pPr>
              <a:defRPr sz="900">
                <a:solidFill>
                  <a:schemeClr val="accent4">
                    <a:lumMod val="20000"/>
                    <a:lumOff val="80000"/>
                  </a:schemeClr>
                </a:solidFill>
              </a:defRPr>
            </a:lvl1pPr>
          </a:lstStyle>
          <a:p>
            <a:pPr rtl="0"/>
            <a:endParaRPr lang="nl-NL" noProof="0"/>
          </a:p>
        </p:txBody>
      </p:sp>
      <p:sp>
        <p:nvSpPr>
          <p:cNvPr id="66" name="Tijdelijke aanduiding voor dianumm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rtlCol="0"/>
          <a:lstStyle>
            <a:lvl1pPr>
              <a:defRPr sz="900">
                <a:solidFill>
                  <a:schemeClr val="accent4">
                    <a:lumMod val="20000"/>
                    <a:lumOff val="80000"/>
                  </a:schemeClr>
                </a:solidFill>
              </a:defRPr>
            </a:lvl1pPr>
          </a:lstStyle>
          <a:p>
            <a:pPr rtl="0"/>
            <a:fld id="{B5CEABB6-07DC-46E8-9B57-56EC44A396E5}" type="slidenum">
              <a:rPr lang="nl-NL" noProof="0" smtClean="0"/>
              <a:pPr rtl="0"/>
              <a:t>‹nr.›</a:t>
            </a:fld>
            <a:endParaRPr lang="nl-NL" noProof="0"/>
          </a:p>
        </p:txBody>
      </p:sp>
    </p:spTree>
    <p:extLst>
      <p:ext uri="{BB962C8B-B14F-4D97-AF65-F5344CB8AC3E}">
        <p14:creationId xmlns:p14="http://schemas.microsoft.com/office/powerpoint/2010/main" val="1567425166"/>
      </p:ext>
    </p:extLst>
  </p:cSld>
  <p:clrMapOvr>
    <a:masterClrMapping/>
  </p:clrMapOvr>
  <p:extLst>
    <p:ext uri="{DCECCB84-F9BA-43D5-87BE-67443E8EF086}">
      <p15:sldGuideLst xmlns:p15="http://schemas.microsoft.com/office/powerpoint/2012/main">
        <p15:guide id="1" pos="600">
          <p15:clr>
            <a:srgbClr val="FBAE40"/>
          </p15:clr>
        </p15:guide>
        <p15:guide id="2" pos="352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el en 3 inhoud">
    <p:bg>
      <p:bgPr>
        <a:solidFill>
          <a:schemeClr val="accent2"/>
        </a:solidFill>
        <a:effectLst/>
      </p:bgPr>
    </p:bg>
    <p:spTree>
      <p:nvGrpSpPr>
        <p:cNvPr id="1" name=""/>
        <p:cNvGrpSpPr/>
        <p:nvPr/>
      </p:nvGrpSpPr>
      <p:grpSpPr>
        <a:xfrm>
          <a:off x="0" y="0"/>
          <a:ext cx="0" cy="0"/>
          <a:chOff x="0" y="0"/>
          <a:chExt cx="0" cy="0"/>
        </a:xfrm>
      </p:grpSpPr>
      <p:sp>
        <p:nvSpPr>
          <p:cNvPr id="62" name="Rechthoek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4" name="Rechthoek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6" name="Rechthoek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A4AE12D1-08AF-45E9-A34A-BDE9E860BAA2}"/>
              </a:ext>
            </a:extLst>
          </p:cNvPr>
          <p:cNvSpPr>
            <a:spLocks noGrp="1"/>
          </p:cNvSpPr>
          <p:nvPr>
            <p:ph type="title" hasCustomPrompt="1"/>
          </p:nvPr>
        </p:nvSpPr>
        <p:spPr>
          <a:xfrm>
            <a:off x="2074505" y="629616"/>
            <a:ext cx="8042991" cy="1325563"/>
          </a:xfrm>
        </p:spPr>
        <p:txBody>
          <a:bodyPr rtlCol="0"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pPr rtl="0"/>
            <a:r>
              <a:rPr lang="nl-NL" noProof="0"/>
              <a:t>Klik om de titel van het model te bewerken </a:t>
            </a:r>
          </a:p>
        </p:txBody>
      </p:sp>
      <p:sp>
        <p:nvSpPr>
          <p:cNvPr id="9" name="Rechthoek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1" name="Rechthoek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3" name="Rechthoek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5" name="Rechthoek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7" name="Rechthoek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9" name="Rechthoek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1" name="Rechthoek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3" name="Rechthoek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5" name="Rechthoek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7" name="Rechthoek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9" name="Rechthoek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1" name="Rechthoek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3" name="Rechthoek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5" name="Rechthoek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7" name="Rechthoek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9" name="Rechthoek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3" name="Rechthoek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7" name="Rechthoek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 name="Rechthoek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 name="Rechthoek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 name="Rechthoek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7" name="Rechthoek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2" name="Rechthoek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 name="Rechthoek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Rechthoek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Rechthoek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2" name="Rechthoek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4" name="Rechthoek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1" name="Rechthoek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3" name="Rechthoek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5" name="Rechthoek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7" name="Rechthoek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1" name="Rechthoek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67" name="Tijdelijke aanduiding voor tekst 2">
            <a:extLst>
              <a:ext uri="{FF2B5EF4-FFF2-40B4-BE49-F238E27FC236}">
                <a16:creationId xmlns:a16="http://schemas.microsoft.com/office/drawing/2014/main" id="{EF16DA6B-95E3-47E1-84FF-3BC278B41388}"/>
              </a:ext>
            </a:extLst>
          </p:cNvPr>
          <p:cNvSpPr>
            <a:spLocks noGrp="1"/>
          </p:cNvSpPr>
          <p:nvPr>
            <p:ph type="body" idx="10" hasCustomPrompt="1"/>
          </p:nvPr>
        </p:nvSpPr>
        <p:spPr>
          <a:xfrm>
            <a:off x="956168" y="4922388"/>
            <a:ext cx="2176974" cy="566511"/>
          </a:xfrm>
        </p:spPr>
        <p:txBody>
          <a:bodyPr lIns="0" rtlCol="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68" name="Tijdelijke aanduiding voor onlineafbeelding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rtlCol="0">
            <a:normAutofit/>
          </a:bodyPr>
          <a:lstStyle>
            <a:lvl1pPr>
              <a:defRPr sz="1000">
                <a:solidFill>
                  <a:schemeClr val="bg1"/>
                </a:solidFill>
              </a:defRPr>
            </a:lvl1pPr>
          </a:lstStyle>
          <a:p>
            <a:pPr rtl="0"/>
            <a:r>
              <a:rPr lang="nl-NL" noProof="0"/>
              <a:t>Klik op het pictogram als u een onlineafbeelding wilt toevoegen</a:t>
            </a:r>
          </a:p>
        </p:txBody>
      </p:sp>
      <p:sp>
        <p:nvSpPr>
          <p:cNvPr id="69" name="Tijdelijke aanduiding voor tekst 2">
            <a:extLst>
              <a:ext uri="{FF2B5EF4-FFF2-40B4-BE49-F238E27FC236}">
                <a16:creationId xmlns:a16="http://schemas.microsoft.com/office/drawing/2014/main" id="{BDA65F58-E1F7-44CA-BD9C-34919803B82A}"/>
              </a:ext>
            </a:extLst>
          </p:cNvPr>
          <p:cNvSpPr>
            <a:spLocks noGrp="1"/>
          </p:cNvSpPr>
          <p:nvPr>
            <p:ph type="body" idx="12" hasCustomPrompt="1"/>
          </p:nvPr>
        </p:nvSpPr>
        <p:spPr>
          <a:xfrm>
            <a:off x="4969746" y="4922388"/>
            <a:ext cx="2176974" cy="566511"/>
          </a:xfrm>
        </p:spPr>
        <p:txBody>
          <a:bodyPr lIns="0" rtlCol="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70" name="Tijdelijke aanduiding voor onlineafbeelding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rtlCol="0">
            <a:normAutofit/>
          </a:bodyPr>
          <a:lstStyle>
            <a:lvl1pPr>
              <a:defRPr sz="1000">
                <a:solidFill>
                  <a:schemeClr val="bg1"/>
                </a:solidFill>
              </a:defRPr>
            </a:lvl1pPr>
          </a:lstStyle>
          <a:p>
            <a:pPr rtl="0"/>
            <a:r>
              <a:rPr lang="nl-NL" noProof="0"/>
              <a:t>Klik op het pictogram als u een onlineafbeelding wilt toevoegen</a:t>
            </a:r>
          </a:p>
        </p:txBody>
      </p:sp>
      <p:sp>
        <p:nvSpPr>
          <p:cNvPr id="72" name="Tijdelijke aanduiding voor tekst 2">
            <a:extLst>
              <a:ext uri="{FF2B5EF4-FFF2-40B4-BE49-F238E27FC236}">
                <a16:creationId xmlns:a16="http://schemas.microsoft.com/office/drawing/2014/main" id="{3235C0E0-A540-41F6-8358-8E19E9EFBA01}"/>
              </a:ext>
            </a:extLst>
          </p:cNvPr>
          <p:cNvSpPr>
            <a:spLocks noGrp="1"/>
          </p:cNvSpPr>
          <p:nvPr>
            <p:ph type="body" idx="14" hasCustomPrompt="1"/>
          </p:nvPr>
        </p:nvSpPr>
        <p:spPr>
          <a:xfrm>
            <a:off x="9050970" y="4922388"/>
            <a:ext cx="2176974" cy="566511"/>
          </a:xfrm>
        </p:spPr>
        <p:txBody>
          <a:bodyPr lIns="0" rtlCol="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73" name="Tijdelijke aanduiding voor onlineafbeelding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rtlCol="0">
            <a:normAutofit/>
          </a:bodyPr>
          <a:lstStyle>
            <a:lvl1pPr>
              <a:defRPr sz="1000">
                <a:solidFill>
                  <a:schemeClr val="bg1"/>
                </a:solidFill>
              </a:defRPr>
            </a:lvl1pPr>
          </a:lstStyle>
          <a:p>
            <a:pPr rtl="0"/>
            <a:r>
              <a:rPr lang="nl-NL" noProof="0"/>
              <a:t>Klik op het pictogram als u een onlineafbeelding wilt toevoegen</a:t>
            </a:r>
          </a:p>
        </p:txBody>
      </p:sp>
      <p:sp>
        <p:nvSpPr>
          <p:cNvPr id="74" name="Tijdelijke aanduiding voor datum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pPr rtl="0"/>
            <a:endParaRPr lang="nl-NL" noProof="0"/>
          </a:p>
        </p:txBody>
      </p:sp>
      <p:sp>
        <p:nvSpPr>
          <p:cNvPr id="75" name="Tijdelijke aanduiding voor voettekst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pPr rtl="0"/>
            <a:endParaRPr lang="nl-NL" noProof="0"/>
          </a:p>
        </p:txBody>
      </p:sp>
      <p:sp>
        <p:nvSpPr>
          <p:cNvPr id="76" name="Tijdelijke aanduiding voor dianumm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pPr rtl="0"/>
            <a:fld id="{B5CEABB6-07DC-46E8-9B57-56EC44A396E5}" type="slidenum">
              <a:rPr lang="nl-NL" noProof="0" smtClean="0"/>
              <a:pPr rtl="0"/>
              <a:t>‹nr.›</a:t>
            </a:fld>
            <a:endParaRPr lang="nl-NL" noProof="0"/>
          </a:p>
        </p:txBody>
      </p:sp>
    </p:spTree>
    <p:extLst>
      <p:ext uri="{BB962C8B-B14F-4D97-AF65-F5344CB8AC3E}">
        <p14:creationId xmlns:p14="http://schemas.microsoft.com/office/powerpoint/2010/main" val="302736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en inhoud 2">
    <p:bg>
      <p:bgPr>
        <a:solidFill>
          <a:schemeClr val="accent4"/>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F8F5A6A-E29E-401A-801A-8FD9CAABA7A5}"/>
              </a:ext>
            </a:extLst>
          </p:cNvPr>
          <p:cNvSpPr>
            <a:spLocks noGrp="1"/>
          </p:cNvSpPr>
          <p:nvPr>
            <p:ph idx="1" hasCustomPrompt="1"/>
          </p:nvPr>
        </p:nvSpPr>
        <p:spPr>
          <a:xfrm>
            <a:off x="3657600" y="3296920"/>
            <a:ext cx="7315200" cy="674370"/>
          </a:xfrm>
        </p:spPr>
        <p:txBody>
          <a:bodyPr rtlCol="0">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rtl="0"/>
            <a:r>
              <a:rPr lang="nl-NL" noProof="0"/>
              <a:t>Klik om de tekststijlen van het model te bewerken</a:t>
            </a:r>
          </a:p>
        </p:txBody>
      </p:sp>
      <p:sp>
        <p:nvSpPr>
          <p:cNvPr id="8" name="Rechthoek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0" name="Rechthoek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2" name="Rechthoek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4" name="Rechthoek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6" name="Rechthoek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18" name="Rechthoek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0" name="Rechthoek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2" name="Rechthoek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4" name="Rechthoek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6" name="Rechthoek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8" name="Rechthoek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0" name="Rechthoek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2" name="Rechthoek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4" name="Rechthoek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6" name="Rechthoek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8" name="Rechthoek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0" name="Rechthoek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2" name="Rechthoek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4" name="Rechthoek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6" name="Rechthoek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7" name="Rechthoek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A4AE12D1-08AF-45E9-A34A-BDE9E860BAA2}"/>
              </a:ext>
            </a:extLst>
          </p:cNvPr>
          <p:cNvSpPr>
            <a:spLocks noGrp="1"/>
          </p:cNvSpPr>
          <p:nvPr>
            <p:ph type="title" hasCustomPrompt="1"/>
          </p:nvPr>
        </p:nvSpPr>
        <p:spPr>
          <a:xfrm rot="16200000">
            <a:off x="-2374585" y="2766220"/>
            <a:ext cx="6858002" cy="1325563"/>
          </a:xfrm>
        </p:spPr>
        <p:txBody>
          <a:bodyPr rtlCol="0">
            <a:normAutofit/>
          </a:bodyPr>
          <a:lstStyle>
            <a:lvl1pPr algn="ctr">
              <a:defRPr lang="en-US" sz="3800" b="1" kern="1200" dirty="0">
                <a:solidFill>
                  <a:schemeClr val="bg1"/>
                </a:solidFill>
                <a:latin typeface="+mj-lt"/>
                <a:ea typeface="+mj-ea"/>
                <a:cs typeface="+mj-cs"/>
              </a:defRPr>
            </a:lvl1pPr>
          </a:lstStyle>
          <a:p>
            <a:pPr rtl="0"/>
            <a:r>
              <a:rPr lang="nl-NL" noProof="0"/>
              <a:t>Klik om de titel van het model te bewerken</a:t>
            </a:r>
          </a:p>
        </p:txBody>
      </p:sp>
      <p:sp>
        <p:nvSpPr>
          <p:cNvPr id="50" name="Tijdelijke aanduiding voor inhoud 2">
            <a:extLst>
              <a:ext uri="{FF2B5EF4-FFF2-40B4-BE49-F238E27FC236}">
                <a16:creationId xmlns:a16="http://schemas.microsoft.com/office/drawing/2014/main" id="{3D1D7F95-338B-478D-B221-D4C9EC5472B2}"/>
              </a:ext>
            </a:extLst>
          </p:cNvPr>
          <p:cNvSpPr>
            <a:spLocks noGrp="1"/>
          </p:cNvSpPr>
          <p:nvPr>
            <p:ph idx="11" hasCustomPrompt="1"/>
          </p:nvPr>
        </p:nvSpPr>
        <p:spPr>
          <a:xfrm>
            <a:off x="3657600" y="4126230"/>
            <a:ext cx="7315200" cy="674370"/>
          </a:xfrm>
        </p:spPr>
        <p:txBody>
          <a:bodyPr rtlCol="0">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rtl="0"/>
            <a:r>
              <a:rPr lang="nl-NL" noProof="0"/>
              <a:t>Klik om de tekststijlen van het model te bewerken</a:t>
            </a:r>
          </a:p>
        </p:txBody>
      </p:sp>
      <p:sp>
        <p:nvSpPr>
          <p:cNvPr id="5" name="Tijdelijke aanduiding voor onlineafbeelding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rtlCol="0">
            <a:normAutofit/>
          </a:bodyPr>
          <a:lstStyle>
            <a:lvl1pPr>
              <a:defRPr sz="1800">
                <a:solidFill>
                  <a:schemeClr val="bg1"/>
                </a:solidFill>
              </a:defRPr>
            </a:lvl1pPr>
          </a:lstStyle>
          <a:p>
            <a:pPr rtl="0"/>
            <a:r>
              <a:rPr lang="nl-NL" noProof="0"/>
              <a:t>Klik op het pictogram als u een onlineafbeelding wilt toevoegen</a:t>
            </a:r>
          </a:p>
        </p:txBody>
      </p:sp>
      <p:sp>
        <p:nvSpPr>
          <p:cNvPr id="33" name="Tijdelijke aanduiding voor datum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pPr rtl="0"/>
            <a:endParaRPr lang="nl-NL" noProof="0"/>
          </a:p>
        </p:txBody>
      </p:sp>
      <p:sp>
        <p:nvSpPr>
          <p:cNvPr id="35" name="Tijdelijke aanduiding voor voettekst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pPr rtl="0"/>
            <a:endParaRPr lang="nl-NL" noProof="0"/>
          </a:p>
        </p:txBody>
      </p:sp>
      <p:sp>
        <p:nvSpPr>
          <p:cNvPr id="37" name="Tijdelijke aanduiding voor dianumm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pPr rtl="0"/>
            <a:fld id="{B5CEABB6-07DC-46E8-9B57-56EC44A396E5}" type="slidenum">
              <a:rPr lang="nl-NL" noProof="0" smtClean="0"/>
              <a:pPr rtl="0"/>
              <a:t>‹nr.›</a:t>
            </a:fld>
            <a:endParaRPr lang="nl-NL" noProof="0"/>
          </a:p>
        </p:txBody>
      </p:sp>
    </p:spTree>
    <p:extLst>
      <p:ext uri="{BB962C8B-B14F-4D97-AF65-F5344CB8AC3E}">
        <p14:creationId xmlns:p14="http://schemas.microsoft.com/office/powerpoint/2010/main" val="383438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fsluiting">
    <p:bg>
      <p:bgPr>
        <a:solidFill>
          <a:schemeClr val="accent1"/>
        </a:solidFill>
        <a:effectLst/>
      </p:bgPr>
    </p:bg>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2" name="Rechthoek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2" name="Titel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35025" y="2074089"/>
            <a:ext cx="5522750" cy="1492476"/>
          </a:xfrm>
        </p:spPr>
        <p:txBody>
          <a:bodyPr lIns="0" bIns="0" rtlCol="0" anchor="b">
            <a:normAutofit/>
          </a:bodyPr>
          <a:lstStyle>
            <a:lvl1pPr algn="ctr">
              <a:defRPr lang="en-US" sz="3800" b="1" kern="1200" dirty="0">
                <a:solidFill>
                  <a:schemeClr val="bg1"/>
                </a:solidFill>
                <a:latin typeface="+mj-lt"/>
                <a:ea typeface="+mj-ea"/>
                <a:cs typeface="+mj-cs"/>
              </a:defRPr>
            </a:lvl1pPr>
          </a:lstStyle>
          <a:p>
            <a:pPr rtl="0"/>
            <a:r>
              <a:rPr lang="nl-NL" noProof="0"/>
              <a:t>Klik om de titelstijl van het model te bewerken</a:t>
            </a:r>
          </a:p>
        </p:txBody>
      </p:sp>
      <p:sp>
        <p:nvSpPr>
          <p:cNvPr id="9" name="Tijdelijke aanduiding voor tekst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rtlCol="0">
            <a:normAutofit/>
          </a:bodyPr>
          <a:lstStyle>
            <a:lvl1pPr marL="0" indent="0" algn="ctr">
              <a:lnSpc>
                <a:spcPct val="150000"/>
              </a:lnSpc>
              <a:buNone/>
              <a:defRPr sz="1600">
                <a:solidFill>
                  <a:schemeClr val="bg1"/>
                </a:solidFill>
              </a:defRPr>
            </a:lvl1pPr>
          </a:lstStyle>
          <a:p>
            <a:pPr rtl="0"/>
            <a:r>
              <a:rPr lang="nl-NL" noProof="0"/>
              <a:t>Klik om de subtitelstijl van het model te bewerken</a:t>
            </a:r>
          </a:p>
        </p:txBody>
      </p:sp>
      <p:sp>
        <p:nvSpPr>
          <p:cNvPr id="20" name="Rechthoek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4" name="Rechthoek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6" name="Rechthoek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38" name="Rechthoek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6" name="Rechthoek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53" name="Tijdelijke aanduiding voor afbeelding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rtlCol="0">
            <a:noAutofit/>
          </a:bodyPr>
          <a:lstStyle/>
          <a:p>
            <a:pPr rtl="0"/>
            <a:r>
              <a:rPr lang="nl-NL" noProof="0"/>
              <a:t>Klik op het pictogram als u een afbeelding wilt toevoegen</a:t>
            </a:r>
          </a:p>
        </p:txBody>
      </p:sp>
      <p:sp>
        <p:nvSpPr>
          <p:cNvPr id="55" name="Tijdelijke aanduiding voor afbeelding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rtlCol="0">
            <a:noAutofit/>
          </a:bodyPr>
          <a:lstStyle/>
          <a:p>
            <a:pPr rtl="0"/>
            <a:r>
              <a:rPr lang="nl-NL" noProof="0"/>
              <a:t>Klik op het pictogram als u een afbeelding wilt toevoegen</a:t>
            </a:r>
          </a:p>
        </p:txBody>
      </p:sp>
      <p:sp>
        <p:nvSpPr>
          <p:cNvPr id="54" name="Tijdelijke aanduiding voor afbeelding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rtlCol="0">
            <a:noAutofit/>
          </a:bodyPr>
          <a:lstStyle/>
          <a:p>
            <a:pPr rtl="0"/>
            <a:r>
              <a:rPr lang="nl-NL" noProof="0"/>
              <a:t>Klik op het pictogram als u een afbeelding wilt toevoegen</a:t>
            </a:r>
          </a:p>
        </p:txBody>
      </p:sp>
      <p:sp>
        <p:nvSpPr>
          <p:cNvPr id="23" name="Tijdelijke aanduiding voor datum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rtlCol="0"/>
          <a:lstStyle>
            <a:lvl1pPr>
              <a:defRPr sz="900">
                <a:solidFill>
                  <a:schemeClr val="accent1">
                    <a:lumMod val="20000"/>
                    <a:lumOff val="80000"/>
                  </a:schemeClr>
                </a:solidFill>
              </a:defRPr>
            </a:lvl1pPr>
          </a:lstStyle>
          <a:p>
            <a:pPr rtl="0"/>
            <a:endParaRPr lang="nl-NL" noProof="0"/>
          </a:p>
        </p:txBody>
      </p:sp>
      <p:sp>
        <p:nvSpPr>
          <p:cNvPr id="24" name="Tijdelijke aanduiding voor voettekst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rtlCol="0"/>
          <a:lstStyle>
            <a:lvl1pPr>
              <a:defRPr sz="900">
                <a:solidFill>
                  <a:schemeClr val="accent1">
                    <a:lumMod val="20000"/>
                    <a:lumOff val="80000"/>
                  </a:schemeClr>
                </a:solidFill>
              </a:defRPr>
            </a:lvl1pPr>
          </a:lstStyle>
          <a:p>
            <a:pPr rtl="0"/>
            <a:endParaRPr lang="nl-NL" noProof="0"/>
          </a:p>
        </p:txBody>
      </p:sp>
      <p:sp>
        <p:nvSpPr>
          <p:cNvPr id="25" name="Tijdelijke aanduiding voor dianumm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rtlCol="0"/>
          <a:lstStyle>
            <a:lvl1pPr>
              <a:defRPr sz="900">
                <a:solidFill>
                  <a:schemeClr val="accent1">
                    <a:lumMod val="20000"/>
                    <a:lumOff val="80000"/>
                  </a:schemeClr>
                </a:solidFill>
              </a:defRPr>
            </a:lvl1pPr>
          </a:lstStyle>
          <a:p>
            <a:pPr rtl="0"/>
            <a:fld id="{B5CEABB6-07DC-46E8-9B57-56EC44A396E5}" type="slidenum">
              <a:rPr lang="nl-NL" noProof="0" smtClean="0"/>
              <a:pPr rtl="0"/>
              <a:t>‹nr.›</a:t>
            </a:fld>
            <a:endParaRPr lang="nl-NL" noProof="0"/>
          </a:p>
        </p:txBody>
      </p:sp>
      <p:sp>
        <p:nvSpPr>
          <p:cNvPr id="40" name="Rechthoek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
        <p:nvSpPr>
          <p:cNvPr id="48" name="Rechthoek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a:p>
        </p:txBody>
      </p:sp>
    </p:spTree>
    <p:extLst>
      <p:ext uri="{BB962C8B-B14F-4D97-AF65-F5344CB8AC3E}">
        <p14:creationId xmlns:p14="http://schemas.microsoft.com/office/powerpoint/2010/main" val="22067586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FB4D4-D98E-9E55-8925-249F54EEC3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A676D3-342F-AE67-7D83-3B402CBE72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9E7744E-ACCB-4E0C-04A3-48023A5B76CF}"/>
              </a:ext>
            </a:extLst>
          </p:cNvPr>
          <p:cNvSpPr>
            <a:spLocks noGrp="1"/>
          </p:cNvSpPr>
          <p:nvPr>
            <p:ph type="dt" sz="half" idx="10"/>
          </p:nvPr>
        </p:nvSpPr>
        <p:spPr/>
        <p:txBody>
          <a:bodyPr/>
          <a:lstStyle/>
          <a:p>
            <a:fld id="{1E3B6FA4-989F-454F-B227-DE71984E76BC}" type="datetimeFigureOut">
              <a:rPr lang="nl-NL" smtClean="0"/>
              <a:t>16-12-2025</a:t>
            </a:fld>
            <a:endParaRPr lang="nl-NL"/>
          </a:p>
        </p:txBody>
      </p:sp>
      <p:sp>
        <p:nvSpPr>
          <p:cNvPr id="5" name="Tijdelijke aanduiding voor voettekst 4">
            <a:extLst>
              <a:ext uri="{FF2B5EF4-FFF2-40B4-BE49-F238E27FC236}">
                <a16:creationId xmlns:a16="http://schemas.microsoft.com/office/drawing/2014/main" id="{20D047B2-F075-29AA-B87A-823DDB0494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B4B8AB-6FF5-DF89-873D-8CD38F19B627}"/>
              </a:ext>
            </a:extLst>
          </p:cNvPr>
          <p:cNvSpPr>
            <a:spLocks noGrp="1"/>
          </p:cNvSpPr>
          <p:nvPr>
            <p:ph type="sldNum" sz="quarter" idx="12"/>
          </p:nvPr>
        </p:nvSpPr>
        <p:spPr/>
        <p:txBody>
          <a:bodyPr/>
          <a:lstStyle/>
          <a:p>
            <a:fld id="{E1A46618-CE63-47FD-A82A-94863F4B7C10}" type="slidenum">
              <a:rPr lang="nl-NL" smtClean="0"/>
              <a:t>‹nr.›</a:t>
            </a:fld>
            <a:endParaRPr lang="nl-NL"/>
          </a:p>
        </p:txBody>
      </p:sp>
    </p:spTree>
    <p:extLst>
      <p:ext uri="{BB962C8B-B14F-4D97-AF65-F5344CB8AC3E}">
        <p14:creationId xmlns:p14="http://schemas.microsoft.com/office/powerpoint/2010/main" val="62958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1B44C6-F6D2-C82C-C2F0-D69E4B8D78D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8505F04-6921-0417-94FA-95358B32144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75D2C9E-501D-9430-ECD4-FEFE53E6AD1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B595975-AA3F-FDF3-F6F1-72A9032E66D7}"/>
              </a:ext>
            </a:extLst>
          </p:cNvPr>
          <p:cNvSpPr>
            <a:spLocks noGrp="1"/>
          </p:cNvSpPr>
          <p:nvPr>
            <p:ph type="dt" sz="half" idx="10"/>
          </p:nvPr>
        </p:nvSpPr>
        <p:spPr/>
        <p:txBody>
          <a:bodyPr/>
          <a:lstStyle/>
          <a:p>
            <a:fld id="{1E3B6FA4-989F-454F-B227-DE71984E76BC}" type="datetimeFigureOut">
              <a:rPr lang="nl-NL" smtClean="0"/>
              <a:t>16-12-2025</a:t>
            </a:fld>
            <a:endParaRPr lang="nl-NL"/>
          </a:p>
        </p:txBody>
      </p:sp>
      <p:sp>
        <p:nvSpPr>
          <p:cNvPr id="6" name="Tijdelijke aanduiding voor voettekst 5">
            <a:extLst>
              <a:ext uri="{FF2B5EF4-FFF2-40B4-BE49-F238E27FC236}">
                <a16:creationId xmlns:a16="http://schemas.microsoft.com/office/drawing/2014/main" id="{1457BDF6-C590-11BC-6B5D-FC161445D74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73C5B1E-5FFF-288B-4135-F1BB60EA3B77}"/>
              </a:ext>
            </a:extLst>
          </p:cNvPr>
          <p:cNvSpPr>
            <a:spLocks noGrp="1"/>
          </p:cNvSpPr>
          <p:nvPr>
            <p:ph type="sldNum" sz="quarter" idx="12"/>
          </p:nvPr>
        </p:nvSpPr>
        <p:spPr/>
        <p:txBody>
          <a:bodyPr/>
          <a:lstStyle/>
          <a:p>
            <a:fld id="{E1A46618-CE63-47FD-A82A-94863F4B7C10}" type="slidenum">
              <a:rPr lang="nl-NL" smtClean="0"/>
              <a:t>‹nr.›</a:t>
            </a:fld>
            <a:endParaRPr lang="nl-NL"/>
          </a:p>
        </p:txBody>
      </p:sp>
    </p:spTree>
    <p:extLst>
      <p:ext uri="{BB962C8B-B14F-4D97-AF65-F5344CB8AC3E}">
        <p14:creationId xmlns:p14="http://schemas.microsoft.com/office/powerpoint/2010/main" val="1115163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80547-DACA-2EF7-5955-50041EBE0E9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19787E5-7317-3C37-18CF-7D33743F8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2382CD-E488-7778-4B8A-6F892D70C35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CFA5E4B-F2B1-5A07-6C5F-4B5419FB6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C367988-C9DD-07F6-50F9-BADBE680AD9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E4647A3-040A-2755-E056-84FB62CA2B47}"/>
              </a:ext>
            </a:extLst>
          </p:cNvPr>
          <p:cNvSpPr>
            <a:spLocks noGrp="1"/>
          </p:cNvSpPr>
          <p:nvPr>
            <p:ph type="dt" sz="half" idx="10"/>
          </p:nvPr>
        </p:nvSpPr>
        <p:spPr/>
        <p:txBody>
          <a:bodyPr/>
          <a:lstStyle/>
          <a:p>
            <a:fld id="{1E3B6FA4-989F-454F-B227-DE71984E76BC}" type="datetimeFigureOut">
              <a:rPr lang="nl-NL" smtClean="0"/>
              <a:t>16-12-2025</a:t>
            </a:fld>
            <a:endParaRPr lang="nl-NL"/>
          </a:p>
        </p:txBody>
      </p:sp>
      <p:sp>
        <p:nvSpPr>
          <p:cNvPr id="8" name="Tijdelijke aanduiding voor voettekst 7">
            <a:extLst>
              <a:ext uri="{FF2B5EF4-FFF2-40B4-BE49-F238E27FC236}">
                <a16:creationId xmlns:a16="http://schemas.microsoft.com/office/drawing/2014/main" id="{1EAD5F11-911E-BF2C-698C-2865539EA18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CEAEC8F-6AF5-78ED-FBF2-31C5417BD1BE}"/>
              </a:ext>
            </a:extLst>
          </p:cNvPr>
          <p:cNvSpPr>
            <a:spLocks noGrp="1"/>
          </p:cNvSpPr>
          <p:nvPr>
            <p:ph type="sldNum" sz="quarter" idx="12"/>
          </p:nvPr>
        </p:nvSpPr>
        <p:spPr/>
        <p:txBody>
          <a:bodyPr/>
          <a:lstStyle/>
          <a:p>
            <a:fld id="{E1A46618-CE63-47FD-A82A-94863F4B7C10}" type="slidenum">
              <a:rPr lang="nl-NL" smtClean="0"/>
              <a:t>‹nr.›</a:t>
            </a:fld>
            <a:endParaRPr lang="nl-NL"/>
          </a:p>
        </p:txBody>
      </p:sp>
    </p:spTree>
    <p:extLst>
      <p:ext uri="{BB962C8B-B14F-4D97-AF65-F5344CB8AC3E}">
        <p14:creationId xmlns:p14="http://schemas.microsoft.com/office/powerpoint/2010/main" val="112765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E2363-ADFA-CD68-2467-C3AD738D380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E382C6F-BA03-2900-0C0C-C9E991D61687}"/>
              </a:ext>
            </a:extLst>
          </p:cNvPr>
          <p:cNvSpPr>
            <a:spLocks noGrp="1"/>
          </p:cNvSpPr>
          <p:nvPr>
            <p:ph type="dt" sz="half" idx="10"/>
          </p:nvPr>
        </p:nvSpPr>
        <p:spPr/>
        <p:txBody>
          <a:bodyPr/>
          <a:lstStyle/>
          <a:p>
            <a:fld id="{1E3B6FA4-989F-454F-B227-DE71984E76BC}" type="datetimeFigureOut">
              <a:rPr lang="nl-NL" smtClean="0"/>
              <a:t>16-12-2025</a:t>
            </a:fld>
            <a:endParaRPr lang="nl-NL"/>
          </a:p>
        </p:txBody>
      </p:sp>
      <p:sp>
        <p:nvSpPr>
          <p:cNvPr id="4" name="Tijdelijke aanduiding voor voettekst 3">
            <a:extLst>
              <a:ext uri="{FF2B5EF4-FFF2-40B4-BE49-F238E27FC236}">
                <a16:creationId xmlns:a16="http://schemas.microsoft.com/office/drawing/2014/main" id="{8C54675C-CCC1-0AB2-4ABA-A9C02A638B6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AB6440D-D1CF-EB8B-6EA0-383629355C26}"/>
              </a:ext>
            </a:extLst>
          </p:cNvPr>
          <p:cNvSpPr>
            <a:spLocks noGrp="1"/>
          </p:cNvSpPr>
          <p:nvPr>
            <p:ph type="sldNum" sz="quarter" idx="12"/>
          </p:nvPr>
        </p:nvSpPr>
        <p:spPr/>
        <p:txBody>
          <a:bodyPr/>
          <a:lstStyle/>
          <a:p>
            <a:fld id="{E1A46618-CE63-47FD-A82A-94863F4B7C10}" type="slidenum">
              <a:rPr lang="nl-NL" smtClean="0"/>
              <a:t>‹nr.›</a:t>
            </a:fld>
            <a:endParaRPr lang="nl-NL"/>
          </a:p>
        </p:txBody>
      </p:sp>
    </p:spTree>
    <p:extLst>
      <p:ext uri="{BB962C8B-B14F-4D97-AF65-F5344CB8AC3E}">
        <p14:creationId xmlns:p14="http://schemas.microsoft.com/office/powerpoint/2010/main" val="382859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3F51B94-2DCA-8A44-341A-16B0BD373E94}"/>
              </a:ext>
            </a:extLst>
          </p:cNvPr>
          <p:cNvSpPr>
            <a:spLocks noGrp="1"/>
          </p:cNvSpPr>
          <p:nvPr>
            <p:ph type="dt" sz="half" idx="10"/>
          </p:nvPr>
        </p:nvSpPr>
        <p:spPr/>
        <p:txBody>
          <a:bodyPr/>
          <a:lstStyle/>
          <a:p>
            <a:fld id="{1E3B6FA4-989F-454F-B227-DE71984E76BC}" type="datetimeFigureOut">
              <a:rPr lang="nl-NL" smtClean="0"/>
              <a:t>16-12-2025</a:t>
            </a:fld>
            <a:endParaRPr lang="nl-NL"/>
          </a:p>
        </p:txBody>
      </p:sp>
      <p:sp>
        <p:nvSpPr>
          <p:cNvPr id="3" name="Tijdelijke aanduiding voor voettekst 2">
            <a:extLst>
              <a:ext uri="{FF2B5EF4-FFF2-40B4-BE49-F238E27FC236}">
                <a16:creationId xmlns:a16="http://schemas.microsoft.com/office/drawing/2014/main" id="{AECB9917-085F-306B-C514-8E9C494006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D5AF31F-B43E-720B-82FB-4E1349C951E9}"/>
              </a:ext>
            </a:extLst>
          </p:cNvPr>
          <p:cNvSpPr>
            <a:spLocks noGrp="1"/>
          </p:cNvSpPr>
          <p:nvPr>
            <p:ph type="sldNum" sz="quarter" idx="12"/>
          </p:nvPr>
        </p:nvSpPr>
        <p:spPr/>
        <p:txBody>
          <a:bodyPr/>
          <a:lstStyle/>
          <a:p>
            <a:fld id="{E1A46618-CE63-47FD-A82A-94863F4B7C10}" type="slidenum">
              <a:rPr lang="nl-NL" smtClean="0"/>
              <a:t>‹nr.›</a:t>
            </a:fld>
            <a:endParaRPr lang="nl-NL"/>
          </a:p>
        </p:txBody>
      </p:sp>
    </p:spTree>
    <p:extLst>
      <p:ext uri="{BB962C8B-B14F-4D97-AF65-F5344CB8AC3E}">
        <p14:creationId xmlns:p14="http://schemas.microsoft.com/office/powerpoint/2010/main" val="317084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93200-C0BC-37B4-109A-309C1BB4D1A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68BB6A8-B758-85F4-7A58-BF0253E4F7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A4B55C5-E6C8-B814-078E-A87B4B387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093A18-6909-80BC-9FEB-C4B1B5E9D03D}"/>
              </a:ext>
            </a:extLst>
          </p:cNvPr>
          <p:cNvSpPr>
            <a:spLocks noGrp="1"/>
          </p:cNvSpPr>
          <p:nvPr>
            <p:ph type="dt" sz="half" idx="10"/>
          </p:nvPr>
        </p:nvSpPr>
        <p:spPr/>
        <p:txBody>
          <a:bodyPr/>
          <a:lstStyle/>
          <a:p>
            <a:fld id="{1E3B6FA4-989F-454F-B227-DE71984E76BC}" type="datetimeFigureOut">
              <a:rPr lang="nl-NL" smtClean="0"/>
              <a:t>16-12-2025</a:t>
            </a:fld>
            <a:endParaRPr lang="nl-NL"/>
          </a:p>
        </p:txBody>
      </p:sp>
      <p:sp>
        <p:nvSpPr>
          <p:cNvPr id="6" name="Tijdelijke aanduiding voor voettekst 5">
            <a:extLst>
              <a:ext uri="{FF2B5EF4-FFF2-40B4-BE49-F238E27FC236}">
                <a16:creationId xmlns:a16="http://schemas.microsoft.com/office/drawing/2014/main" id="{5E68FB05-B3B4-DE15-89E9-D9D02EF8333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416BACC-CFF7-2F23-7146-17B56710B022}"/>
              </a:ext>
            </a:extLst>
          </p:cNvPr>
          <p:cNvSpPr>
            <a:spLocks noGrp="1"/>
          </p:cNvSpPr>
          <p:nvPr>
            <p:ph type="sldNum" sz="quarter" idx="12"/>
          </p:nvPr>
        </p:nvSpPr>
        <p:spPr/>
        <p:txBody>
          <a:bodyPr/>
          <a:lstStyle/>
          <a:p>
            <a:fld id="{E1A46618-CE63-47FD-A82A-94863F4B7C10}" type="slidenum">
              <a:rPr lang="nl-NL" smtClean="0"/>
              <a:t>‹nr.›</a:t>
            </a:fld>
            <a:endParaRPr lang="nl-NL"/>
          </a:p>
        </p:txBody>
      </p:sp>
    </p:spTree>
    <p:extLst>
      <p:ext uri="{BB962C8B-B14F-4D97-AF65-F5344CB8AC3E}">
        <p14:creationId xmlns:p14="http://schemas.microsoft.com/office/powerpoint/2010/main" val="283291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CDA68-DE8D-544E-43CC-2FA9B8E0A9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C931B55-9676-48CD-0CE3-58D9E867B7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134197C-AFCB-0B37-1F9B-1F7ACBE5F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3038958-7F93-A257-F8A4-5E53538D383D}"/>
              </a:ext>
            </a:extLst>
          </p:cNvPr>
          <p:cNvSpPr>
            <a:spLocks noGrp="1"/>
          </p:cNvSpPr>
          <p:nvPr>
            <p:ph type="dt" sz="half" idx="10"/>
          </p:nvPr>
        </p:nvSpPr>
        <p:spPr/>
        <p:txBody>
          <a:bodyPr/>
          <a:lstStyle/>
          <a:p>
            <a:fld id="{1E3B6FA4-989F-454F-B227-DE71984E76BC}" type="datetimeFigureOut">
              <a:rPr lang="nl-NL" smtClean="0"/>
              <a:t>16-12-2025</a:t>
            </a:fld>
            <a:endParaRPr lang="nl-NL"/>
          </a:p>
        </p:txBody>
      </p:sp>
      <p:sp>
        <p:nvSpPr>
          <p:cNvPr id="6" name="Tijdelijke aanduiding voor voettekst 5">
            <a:extLst>
              <a:ext uri="{FF2B5EF4-FFF2-40B4-BE49-F238E27FC236}">
                <a16:creationId xmlns:a16="http://schemas.microsoft.com/office/drawing/2014/main" id="{08D3F6AF-6602-373C-E91C-CC30B09408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3508C1B-5F98-45B6-1578-A6BFF4507A31}"/>
              </a:ext>
            </a:extLst>
          </p:cNvPr>
          <p:cNvSpPr>
            <a:spLocks noGrp="1"/>
          </p:cNvSpPr>
          <p:nvPr>
            <p:ph type="sldNum" sz="quarter" idx="12"/>
          </p:nvPr>
        </p:nvSpPr>
        <p:spPr/>
        <p:txBody>
          <a:bodyPr/>
          <a:lstStyle/>
          <a:p>
            <a:fld id="{E1A46618-CE63-47FD-A82A-94863F4B7C10}" type="slidenum">
              <a:rPr lang="nl-NL" smtClean="0"/>
              <a:t>‹nr.›</a:t>
            </a:fld>
            <a:endParaRPr lang="nl-NL"/>
          </a:p>
        </p:txBody>
      </p:sp>
    </p:spTree>
    <p:extLst>
      <p:ext uri="{BB962C8B-B14F-4D97-AF65-F5344CB8AC3E}">
        <p14:creationId xmlns:p14="http://schemas.microsoft.com/office/powerpoint/2010/main" val="405637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53E7674-488B-7217-C4DA-C4125A6D9A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62EC0CC-6AB1-4B44-A8E3-C41988BFFC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E45D57-B910-8A9E-88EC-AE0B58FC2A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3B6FA4-989F-454F-B227-DE71984E76BC}" type="datetimeFigureOut">
              <a:rPr lang="nl-NL" smtClean="0"/>
              <a:t>16-12-2025</a:t>
            </a:fld>
            <a:endParaRPr lang="nl-NL"/>
          </a:p>
        </p:txBody>
      </p:sp>
      <p:sp>
        <p:nvSpPr>
          <p:cNvPr id="5" name="Tijdelijke aanduiding voor voettekst 4">
            <a:extLst>
              <a:ext uri="{FF2B5EF4-FFF2-40B4-BE49-F238E27FC236}">
                <a16:creationId xmlns:a16="http://schemas.microsoft.com/office/drawing/2014/main" id="{E2E24A43-71F4-B75E-0E53-9B7B9B883D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7691A9C-3742-AFEB-9B4F-6A262D5EE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A46618-CE63-47FD-A82A-94863F4B7C10}" type="slidenum">
              <a:rPr lang="nl-NL" smtClean="0"/>
              <a:t>‹nr.›</a:t>
            </a:fld>
            <a:endParaRPr lang="nl-NL"/>
          </a:p>
        </p:txBody>
      </p:sp>
    </p:spTree>
    <p:extLst>
      <p:ext uri="{BB962C8B-B14F-4D97-AF65-F5344CB8AC3E}">
        <p14:creationId xmlns:p14="http://schemas.microsoft.com/office/powerpoint/2010/main" val="283983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 id="2147483669" r:id="rId20"/>
    <p:sldLayoutId id="2147483670" r:id="rId21"/>
    <p:sldLayoutId id="2147483671" r:id="rId22"/>
    <p:sldLayoutId id="2147483672" r:id="rId23"/>
    <p:sldLayoutId id="2147483673"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3" Type="http://schemas.microsoft.com/office/2018/10/relationships/comments" Target="../comments/modernComment_133_481B58BA.xm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32_3D960A34.xm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microsoft.com/office/2018/10/relationships/comments" Target="../comments/modernComment_13C_C6E86335.xml"/><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hyperlink" Target="mailto:Marte.Vanderwal@themalldebaarsjes.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815C6-3AD0-46E6-A74A-1967BD91AF50}"/>
              </a:ext>
            </a:extLst>
          </p:cNvPr>
          <p:cNvSpPr>
            <a:spLocks noGrp="1"/>
          </p:cNvSpPr>
          <p:nvPr>
            <p:ph type="ctrTitle"/>
          </p:nvPr>
        </p:nvSpPr>
        <p:spPr>
          <a:xfrm>
            <a:off x="5601607" y="2155070"/>
            <a:ext cx="5679621" cy="2413965"/>
          </a:xfrm>
        </p:spPr>
        <p:txBody>
          <a:bodyPr rtlCol="0">
            <a:normAutofit/>
          </a:bodyPr>
          <a:lstStyle/>
          <a:p>
            <a:pPr rtl="0"/>
            <a:r>
              <a:rPr lang="nl-NL" sz="4000" dirty="0"/>
              <a:t>Samenspel Amsterdam – complementair werken jongerenwerk, OKT en aanvullende jeugdhulp </a:t>
            </a:r>
          </a:p>
        </p:txBody>
      </p:sp>
      <p:sp>
        <p:nvSpPr>
          <p:cNvPr id="3" name="Subtitel 2">
            <a:extLst>
              <a:ext uri="{FF2B5EF4-FFF2-40B4-BE49-F238E27FC236}">
                <a16:creationId xmlns:a16="http://schemas.microsoft.com/office/drawing/2014/main" id="{1901B20D-4C28-4DA3-ABBD-718C22A5E58B}"/>
              </a:ext>
            </a:extLst>
          </p:cNvPr>
          <p:cNvSpPr>
            <a:spLocks noGrp="1"/>
          </p:cNvSpPr>
          <p:nvPr>
            <p:ph type="subTitle" idx="1"/>
          </p:nvPr>
        </p:nvSpPr>
        <p:spPr>
          <a:xfrm>
            <a:off x="5699578" y="5597131"/>
            <a:ext cx="5050971" cy="472073"/>
          </a:xfrm>
        </p:spPr>
        <p:txBody>
          <a:bodyPr vert="horz" lIns="0" tIns="45720" rIns="91440" bIns="45720" rtlCol="0" anchor="t">
            <a:normAutofit fontScale="85000" lnSpcReduction="10000"/>
          </a:bodyPr>
          <a:lstStyle/>
          <a:p>
            <a:r>
              <a:rPr lang="nl-NL"/>
              <a:t>Marte van der Wal, Mark Snijder &amp; Edith van der Meer</a:t>
            </a:r>
          </a:p>
        </p:txBody>
      </p:sp>
      <p:sp>
        <p:nvSpPr>
          <p:cNvPr id="17" name="Tijdelijke aanduiding voor tekst 16">
            <a:extLst>
              <a:ext uri="{FF2B5EF4-FFF2-40B4-BE49-F238E27FC236}">
                <a16:creationId xmlns:a16="http://schemas.microsoft.com/office/drawing/2014/main" id="{A801DCC8-3AD5-4A76-8E21-3CCFD3370628}"/>
              </a:ext>
            </a:extLst>
          </p:cNvPr>
          <p:cNvSpPr>
            <a:spLocks noGrp="1"/>
          </p:cNvSpPr>
          <p:nvPr>
            <p:ph type="body" sz="quarter" idx="13"/>
          </p:nvPr>
        </p:nvSpPr>
        <p:spPr>
          <a:xfrm>
            <a:off x="5699578" y="5954904"/>
            <a:ext cx="2200154" cy="569912"/>
          </a:xfrm>
        </p:spPr>
        <p:txBody>
          <a:bodyPr vert="horz" lIns="0" tIns="45720" rIns="91440" bIns="45720" rtlCol="0" anchor="t">
            <a:normAutofit/>
          </a:bodyPr>
          <a:lstStyle/>
          <a:p>
            <a:pPr rtl="0"/>
            <a:r>
              <a:rPr lang="nl-NL"/>
              <a:t>16 december 2025</a:t>
            </a:r>
          </a:p>
        </p:txBody>
      </p:sp>
      <p:pic>
        <p:nvPicPr>
          <p:cNvPr id="10" name="Tijdelijke aanduiding voor afbeelding 9" descr="Afbeelding met Menselijk gezicht, kleed, persoon, overdekt&#10;&#10;Door AI gegenereerde inhoud is mogelijk onjuist.">
            <a:extLst>
              <a:ext uri="{FF2B5EF4-FFF2-40B4-BE49-F238E27FC236}">
                <a16:creationId xmlns:a16="http://schemas.microsoft.com/office/drawing/2014/main" id="{9A03FA14-8E17-E0DF-5A28-E4C0BDB1E7CB}"/>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5882" b="5882"/>
          <a:stretch>
            <a:fillRect/>
          </a:stretch>
        </p:blipFill>
        <p:spPr/>
      </p:pic>
      <p:pic>
        <p:nvPicPr>
          <p:cNvPr id="16" name="Tijdelijke aanduiding voor afbeelding 15" descr="Afbeelding met Menselijk gezicht, kleding, collage, persoon&#10;&#10;Door AI gegenereerde inhoud is mogelijk onjuist.">
            <a:extLst>
              <a:ext uri="{FF2B5EF4-FFF2-40B4-BE49-F238E27FC236}">
                <a16:creationId xmlns:a16="http://schemas.microsoft.com/office/drawing/2014/main" id="{04415C9D-79B7-79D4-6D73-0C43176DEF06}"/>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2346" b="12346"/>
          <a:stretch>
            <a:fillRect/>
          </a:stretch>
        </p:blipFill>
        <p:spPr>
          <a:xfrm>
            <a:off x="3416300" y="-6350"/>
            <a:ext cx="1717675" cy="1719263"/>
          </a:xfrm>
        </p:spPr>
      </p:pic>
      <p:pic>
        <p:nvPicPr>
          <p:cNvPr id="22" name="Tijdelijke aanduiding voor afbeelding 21" descr="Afbeelding met kleding, schoeisel, persoon, muur&#10;&#10;Door AI gegenereerde inhoud is mogelijk onjuist.">
            <a:extLst>
              <a:ext uri="{FF2B5EF4-FFF2-40B4-BE49-F238E27FC236}">
                <a16:creationId xmlns:a16="http://schemas.microsoft.com/office/drawing/2014/main" id="{A0E89E00-C397-D5BF-B1AE-A3C609DB5729}"/>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13333" r="13333"/>
          <a:stretch>
            <a:fillRect/>
          </a:stretch>
        </p:blipFill>
        <p:spPr/>
      </p:pic>
      <p:pic>
        <p:nvPicPr>
          <p:cNvPr id="15" name="Afbeelding 14">
            <a:extLst>
              <a:ext uri="{FF2B5EF4-FFF2-40B4-BE49-F238E27FC236}">
                <a16:creationId xmlns:a16="http://schemas.microsoft.com/office/drawing/2014/main" id="{CDF64073-F9D4-61E0-97CA-3CE7AA3878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8149" y="287129"/>
            <a:ext cx="2836653" cy="1003334"/>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CAB8F70-187F-715F-38EC-DAF80773C888}"/>
              </a:ext>
            </a:extLst>
          </p:cNvPr>
          <p:cNvSpPr>
            <a:spLocks noGrp="1"/>
          </p:cNvSpPr>
          <p:nvPr>
            <p:ph type="title"/>
          </p:nvPr>
        </p:nvSpPr>
        <p:spPr/>
        <p:txBody>
          <a:bodyPr>
            <a:normAutofit fontScale="90000"/>
          </a:bodyPr>
          <a:lstStyle/>
          <a:p>
            <a:r>
              <a:rPr lang="nl-NL" dirty="0"/>
              <a:t>Verschillende initiatieven rondom de integrale samenwerking</a:t>
            </a:r>
          </a:p>
        </p:txBody>
      </p:sp>
      <p:sp>
        <p:nvSpPr>
          <p:cNvPr id="4" name="Tijdelijke aanduiding voor inhoud 3">
            <a:extLst>
              <a:ext uri="{FF2B5EF4-FFF2-40B4-BE49-F238E27FC236}">
                <a16:creationId xmlns:a16="http://schemas.microsoft.com/office/drawing/2014/main" id="{70271FED-DEDA-3DC0-D7B5-E3D7D226308B}"/>
              </a:ext>
            </a:extLst>
          </p:cNvPr>
          <p:cNvSpPr>
            <a:spLocks noGrp="1"/>
          </p:cNvSpPr>
          <p:nvPr>
            <p:ph idx="1"/>
          </p:nvPr>
        </p:nvSpPr>
        <p:spPr>
          <a:xfrm>
            <a:off x="1739899" y="3171655"/>
            <a:ext cx="4203701" cy="2964543"/>
          </a:xfrm>
        </p:spPr>
        <p:txBody>
          <a:bodyPr>
            <a:normAutofit/>
          </a:bodyPr>
          <a:lstStyle/>
          <a:p>
            <a:pPr marL="285750" indent="-285750">
              <a:buFont typeface="Arial" panose="020B0604020202020204" pitchFamily="34" charset="0"/>
              <a:buChar char="•"/>
            </a:pPr>
            <a:r>
              <a:rPr lang="nl-NL" sz="2000" dirty="0"/>
              <a:t>Kennisuitwisseling </a:t>
            </a:r>
          </a:p>
          <a:p>
            <a:pPr marL="285750" indent="-285750">
              <a:buFont typeface="Arial" panose="020B0604020202020204" pitchFamily="34" charset="0"/>
              <a:buChar char="•"/>
            </a:pPr>
            <a:r>
              <a:rPr lang="nl-NL" sz="2000" dirty="0"/>
              <a:t>Locatiegebruik </a:t>
            </a:r>
          </a:p>
          <a:p>
            <a:pPr marL="285750" indent="-285750">
              <a:buFont typeface="Arial" panose="020B0604020202020204" pitchFamily="34" charset="0"/>
              <a:buChar char="•"/>
            </a:pPr>
            <a:r>
              <a:rPr lang="nl-NL" sz="2000" dirty="0"/>
              <a:t>Brugfuncties </a:t>
            </a:r>
          </a:p>
          <a:p>
            <a:pPr marL="285750" indent="-285750">
              <a:buFont typeface="Arial" panose="020B0604020202020204" pitchFamily="34" charset="0"/>
              <a:buChar char="•"/>
            </a:pPr>
            <a:r>
              <a:rPr lang="nl-NL" sz="2000" dirty="0"/>
              <a:t>Samen oplopen </a:t>
            </a:r>
          </a:p>
        </p:txBody>
      </p:sp>
      <p:grpSp>
        <p:nvGrpSpPr>
          <p:cNvPr id="12" name="Groep 11">
            <a:extLst>
              <a:ext uri="{FF2B5EF4-FFF2-40B4-BE49-F238E27FC236}">
                <a16:creationId xmlns:a16="http://schemas.microsoft.com/office/drawing/2014/main" id="{8C711E4D-F3E2-FA4C-7DDB-2C74BBD7EBA9}"/>
              </a:ext>
            </a:extLst>
          </p:cNvPr>
          <p:cNvGrpSpPr/>
          <p:nvPr/>
        </p:nvGrpSpPr>
        <p:grpSpPr>
          <a:xfrm>
            <a:off x="1130299" y="3092449"/>
            <a:ext cx="430499" cy="1839743"/>
            <a:chOff x="1129050" y="2938801"/>
            <a:chExt cx="430499" cy="1839743"/>
          </a:xfrm>
        </p:grpSpPr>
        <p:pic>
          <p:nvPicPr>
            <p:cNvPr id="5" name="Graphic 4" descr="Persoon met een idee met effen opvulling">
              <a:extLst>
                <a:ext uri="{FF2B5EF4-FFF2-40B4-BE49-F238E27FC236}">
                  <a16:creationId xmlns:a16="http://schemas.microsoft.com/office/drawing/2014/main" id="{71719CD7-948C-526C-6435-4421AA0127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6798" y="2938801"/>
              <a:ext cx="412751" cy="412751"/>
            </a:xfrm>
            <a:prstGeom prst="rect">
              <a:avLst/>
            </a:prstGeom>
          </p:spPr>
        </p:pic>
        <p:pic>
          <p:nvPicPr>
            <p:cNvPr id="7" name="Graphic 6" descr="Scène met brug met effen opvulling">
              <a:extLst>
                <a:ext uri="{FF2B5EF4-FFF2-40B4-BE49-F238E27FC236}">
                  <a16:creationId xmlns:a16="http://schemas.microsoft.com/office/drawing/2014/main" id="{D9772CAA-07E3-B8DC-B0F4-64AFD51271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0299" y="3853432"/>
              <a:ext cx="412751" cy="412751"/>
            </a:xfrm>
            <a:prstGeom prst="rect">
              <a:avLst/>
            </a:prstGeom>
          </p:spPr>
        </p:pic>
        <p:pic>
          <p:nvPicPr>
            <p:cNvPr id="9" name="Graphic 8" descr="Markering met effen opvulling">
              <a:extLst>
                <a:ext uri="{FF2B5EF4-FFF2-40B4-BE49-F238E27FC236}">
                  <a16:creationId xmlns:a16="http://schemas.microsoft.com/office/drawing/2014/main" id="{CE539268-4183-14B5-C77E-7FE53CDA89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0299" y="3398498"/>
              <a:ext cx="414000" cy="414000"/>
            </a:xfrm>
            <a:prstGeom prst="rect">
              <a:avLst/>
            </a:prstGeom>
          </p:spPr>
        </p:pic>
        <p:pic>
          <p:nvPicPr>
            <p:cNvPr id="11" name="Graphic 10" descr="Gebruikers met effen opvulling">
              <a:extLst>
                <a:ext uri="{FF2B5EF4-FFF2-40B4-BE49-F238E27FC236}">
                  <a16:creationId xmlns:a16="http://schemas.microsoft.com/office/drawing/2014/main" id="{315A6478-ECBE-79C5-926B-6FC4AAF275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9050" y="4364544"/>
              <a:ext cx="414000" cy="414000"/>
            </a:xfrm>
            <a:prstGeom prst="rect">
              <a:avLst/>
            </a:prstGeom>
          </p:spPr>
        </p:pic>
      </p:grpSp>
    </p:spTree>
    <p:extLst>
      <p:ext uri="{BB962C8B-B14F-4D97-AF65-F5344CB8AC3E}">
        <p14:creationId xmlns:p14="http://schemas.microsoft.com/office/powerpoint/2010/main" val="253908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0D19701-A04C-BDC7-9A54-7F59E760F3D6}"/>
              </a:ext>
            </a:extLst>
          </p:cNvPr>
          <p:cNvSpPr>
            <a:spLocks noGrp="1"/>
          </p:cNvSpPr>
          <p:nvPr>
            <p:ph type="title"/>
          </p:nvPr>
        </p:nvSpPr>
        <p:spPr>
          <a:xfrm>
            <a:off x="1143820" y="1277750"/>
            <a:ext cx="6234062" cy="1325563"/>
          </a:xfrm>
        </p:spPr>
        <p:txBody>
          <a:bodyPr>
            <a:normAutofit fontScale="90000"/>
          </a:bodyPr>
          <a:lstStyle/>
          <a:p>
            <a:r>
              <a:rPr lang="nl-NL" dirty="0"/>
              <a:t>Voortbouwen op de succesvolle BOOST-groepen in  Utrecht</a:t>
            </a:r>
          </a:p>
        </p:txBody>
      </p:sp>
      <p:pic>
        <p:nvPicPr>
          <p:cNvPr id="5" name="Tijdelijke aanduiding voor inhoud 4">
            <a:extLst>
              <a:ext uri="{FF2B5EF4-FFF2-40B4-BE49-F238E27FC236}">
                <a16:creationId xmlns:a16="http://schemas.microsoft.com/office/drawing/2014/main" id="{8D95CC0A-B6B7-7723-CC67-D2F5120423CB}"/>
              </a:ext>
            </a:extLst>
          </p:cNvPr>
          <p:cNvPicPr>
            <a:picLocks noGrp="1" noChangeAspect="1"/>
          </p:cNvPicPr>
          <p:nvPr>
            <p:ph idx="1"/>
          </p:nvPr>
        </p:nvPicPr>
        <p:blipFill>
          <a:blip r:embed="rId3"/>
          <a:stretch>
            <a:fillRect/>
          </a:stretch>
        </p:blipFill>
        <p:spPr>
          <a:xfrm>
            <a:off x="8302519" y="2014703"/>
            <a:ext cx="2927558" cy="1860219"/>
          </a:xfrm>
          <a:prstGeom prst="rect">
            <a:avLst/>
          </a:prstGeom>
        </p:spPr>
      </p:pic>
      <p:sp>
        <p:nvSpPr>
          <p:cNvPr id="6" name="Tekstvak 5">
            <a:extLst>
              <a:ext uri="{FF2B5EF4-FFF2-40B4-BE49-F238E27FC236}">
                <a16:creationId xmlns:a16="http://schemas.microsoft.com/office/drawing/2014/main" id="{016FDE95-9523-590A-DA37-33FC3B3344F3}"/>
              </a:ext>
            </a:extLst>
          </p:cNvPr>
          <p:cNvSpPr txBox="1"/>
          <p:nvPr/>
        </p:nvSpPr>
        <p:spPr>
          <a:xfrm>
            <a:off x="1130299" y="3234519"/>
            <a:ext cx="3130552" cy="369332"/>
          </a:xfrm>
          <a:prstGeom prst="rect">
            <a:avLst/>
          </a:prstGeom>
          <a:noFill/>
        </p:spPr>
        <p:txBody>
          <a:bodyPr wrap="square" rtlCol="0">
            <a:spAutoFit/>
          </a:bodyPr>
          <a:lstStyle/>
          <a:p>
            <a:endParaRPr lang="nl-NL"/>
          </a:p>
        </p:txBody>
      </p:sp>
      <p:sp>
        <p:nvSpPr>
          <p:cNvPr id="7" name="Tekstvak 6">
            <a:extLst>
              <a:ext uri="{FF2B5EF4-FFF2-40B4-BE49-F238E27FC236}">
                <a16:creationId xmlns:a16="http://schemas.microsoft.com/office/drawing/2014/main" id="{7847580A-B524-AA16-3C34-9CF36BB47D26}"/>
              </a:ext>
            </a:extLst>
          </p:cNvPr>
          <p:cNvSpPr txBox="1"/>
          <p:nvPr/>
        </p:nvSpPr>
        <p:spPr>
          <a:xfrm>
            <a:off x="1130299" y="2944812"/>
            <a:ext cx="6800851" cy="2893100"/>
          </a:xfrm>
          <a:prstGeom prst="rect">
            <a:avLst/>
          </a:prstGeom>
          <a:noFill/>
        </p:spPr>
        <p:txBody>
          <a:bodyPr wrap="square" rtlCol="0">
            <a:spAutoFit/>
          </a:bodyPr>
          <a:lstStyle/>
          <a:p>
            <a:pPr marL="342900" indent="-342900">
              <a:buFont typeface="Arial" panose="020B0604020202020204" pitchFamily="34" charset="0"/>
              <a:buChar char="•"/>
            </a:pPr>
            <a:r>
              <a:rPr lang="nl-NL" dirty="0">
                <a:solidFill>
                  <a:schemeClr val="bg1"/>
                </a:solidFill>
              </a:rPr>
              <a:t>Eind 2020 signaleerden Buurtteams </a:t>
            </a:r>
            <a:r>
              <a:rPr lang="nl-NL" dirty="0" err="1">
                <a:solidFill>
                  <a:schemeClr val="bg1"/>
                </a:solidFill>
              </a:rPr>
              <a:t>Lokalis</a:t>
            </a:r>
            <a:r>
              <a:rPr lang="nl-NL" dirty="0">
                <a:solidFill>
                  <a:schemeClr val="bg1"/>
                </a:solidFill>
              </a:rPr>
              <a:t>, specialistische jeugdhulporganisatie KOOS en Jongerenwerk Utrecht (</a:t>
            </a:r>
            <a:r>
              <a:rPr lang="nl-NL" dirty="0" err="1">
                <a:solidFill>
                  <a:schemeClr val="bg1"/>
                </a:solidFill>
              </a:rPr>
              <a:t>JoU</a:t>
            </a:r>
            <a:r>
              <a:rPr lang="nl-NL" dirty="0">
                <a:solidFill>
                  <a:schemeClr val="bg1"/>
                </a:solidFill>
              </a:rPr>
              <a:t>) een explosieve toename van jongeren met sombere, depressieve en suïcidale gedachten.</a:t>
            </a:r>
          </a:p>
          <a:p>
            <a:pPr marL="342900" indent="-342900">
              <a:buFont typeface="Arial" panose="020B0604020202020204" pitchFamily="34" charset="0"/>
              <a:buChar char="•"/>
            </a:pPr>
            <a:r>
              <a:rPr lang="nl-NL" dirty="0">
                <a:solidFill>
                  <a:schemeClr val="bg1"/>
                </a:solidFill>
              </a:rPr>
              <a:t>Gezamenlijk ontwikkelden de partijen een pilotproject om deze jongeren groepsgericht te begeleiden. </a:t>
            </a:r>
          </a:p>
          <a:p>
            <a:pPr marL="342900" indent="-342900">
              <a:buFont typeface="Arial" panose="020B0604020202020204" pitchFamily="34" charset="0"/>
              <a:buChar char="•"/>
            </a:pPr>
            <a:r>
              <a:rPr lang="nl-NL" dirty="0">
                <a:solidFill>
                  <a:schemeClr val="bg1"/>
                </a:solidFill>
              </a:rPr>
              <a:t>Het initiatief is inmiddels uitgerold in alle Utrechtse wijken.</a:t>
            </a:r>
          </a:p>
          <a:p>
            <a:pPr marL="342900" indent="-342900">
              <a:buFont typeface="Arial" panose="020B0604020202020204" pitchFamily="34" charset="0"/>
              <a:buChar char="•"/>
            </a:pPr>
            <a:r>
              <a:rPr lang="nl-NL" dirty="0">
                <a:solidFill>
                  <a:schemeClr val="bg1"/>
                </a:solidFill>
              </a:rPr>
              <a:t>De resultaten zijn veelbelovend: van de 60 deelnemende jongeren heeft de helft (30) na afloop geen hulpvraag meer. </a:t>
            </a:r>
            <a:endParaRPr lang="nl-NL" sz="2000" dirty="0">
              <a:solidFill>
                <a:schemeClr val="bg1"/>
              </a:solidFill>
            </a:endParaRPr>
          </a:p>
          <a:p>
            <a:endParaRPr lang="nl-NL" sz="2000" dirty="0">
              <a:solidFill>
                <a:schemeClr val="bg1"/>
              </a:solidFill>
            </a:endParaRPr>
          </a:p>
        </p:txBody>
      </p:sp>
    </p:spTree>
    <p:extLst>
      <p:ext uri="{BB962C8B-B14F-4D97-AF65-F5344CB8AC3E}">
        <p14:creationId xmlns:p14="http://schemas.microsoft.com/office/powerpoint/2010/main" val="398789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12C9FEA-911A-AE03-679B-6055E9F9918F}"/>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2D84F32C-1297-31B0-0B99-8FEC28E52BFF}"/>
              </a:ext>
            </a:extLst>
          </p:cNvPr>
          <p:cNvSpPr>
            <a:spLocks noGrp="1"/>
          </p:cNvSpPr>
          <p:nvPr>
            <p:ph type="title"/>
          </p:nvPr>
        </p:nvSpPr>
        <p:spPr/>
        <p:txBody>
          <a:bodyPr>
            <a:normAutofit fontScale="90000"/>
          </a:bodyPr>
          <a:lstStyle/>
          <a:p>
            <a:r>
              <a:rPr lang="en-US" dirty="0" err="1"/>
              <a:t>Inzoomen</a:t>
            </a:r>
            <a:r>
              <a:rPr lang="en-US" dirty="0"/>
              <a:t> op </a:t>
            </a:r>
            <a:r>
              <a:rPr lang="en-US" dirty="0" err="1"/>
              <a:t>een</a:t>
            </a:r>
            <a:r>
              <a:rPr lang="en-US" dirty="0"/>
              <a:t> </a:t>
            </a:r>
            <a:r>
              <a:rPr lang="en-US" dirty="0" err="1"/>
              <a:t>mooie</a:t>
            </a:r>
            <a:r>
              <a:rPr lang="en-US" dirty="0"/>
              <a:t> </a:t>
            </a:r>
            <a:r>
              <a:rPr lang="en-US" dirty="0" err="1"/>
              <a:t>praktijk</a:t>
            </a:r>
            <a:r>
              <a:rPr lang="en-US" dirty="0"/>
              <a:t> in Amsterdam! Step up</a:t>
            </a:r>
          </a:p>
        </p:txBody>
      </p:sp>
      <p:sp>
        <p:nvSpPr>
          <p:cNvPr id="4" name="Content Placeholder 3">
            <a:extLst>
              <a:ext uri="{FF2B5EF4-FFF2-40B4-BE49-F238E27FC236}">
                <a16:creationId xmlns:a16="http://schemas.microsoft.com/office/drawing/2014/main" id="{197AA883-7B06-03BB-3346-465A8160D4A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3255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07C42-2E7B-40D1-A2FD-075F7DB39973}"/>
              </a:ext>
            </a:extLst>
          </p:cNvPr>
          <p:cNvSpPr>
            <a:spLocks noGrp="1"/>
          </p:cNvSpPr>
          <p:nvPr>
            <p:ph type="title"/>
          </p:nvPr>
        </p:nvSpPr>
        <p:spPr>
          <a:xfrm>
            <a:off x="6750269" y="368519"/>
            <a:ext cx="4603750" cy="1343025"/>
          </a:xfrm>
        </p:spPr>
        <p:txBody>
          <a:bodyPr rtlCol="0">
            <a:normAutofit fontScale="90000"/>
          </a:bodyPr>
          <a:lstStyle/>
          <a:p>
            <a:r>
              <a:rPr lang="nl-NL"/>
              <a:t>Samenspel in West </a:t>
            </a:r>
            <a:br>
              <a:rPr lang="nl-NL"/>
            </a:br>
            <a:r>
              <a:rPr lang="nl-NL"/>
              <a:t>Step Up! </a:t>
            </a:r>
            <a:br>
              <a:rPr lang="nl-NL"/>
            </a:br>
            <a:endParaRPr lang="nl-NL"/>
          </a:p>
        </p:txBody>
      </p:sp>
      <p:sp>
        <p:nvSpPr>
          <p:cNvPr id="3" name="Tijdelijke aanduiding voor tekst 2">
            <a:extLst>
              <a:ext uri="{FF2B5EF4-FFF2-40B4-BE49-F238E27FC236}">
                <a16:creationId xmlns:a16="http://schemas.microsoft.com/office/drawing/2014/main" id="{9846EDBD-9882-4D3C-866D-07301A03447F}"/>
              </a:ext>
            </a:extLst>
          </p:cNvPr>
          <p:cNvSpPr>
            <a:spLocks noGrp="1"/>
          </p:cNvSpPr>
          <p:nvPr>
            <p:ph type="body" idx="1"/>
          </p:nvPr>
        </p:nvSpPr>
        <p:spPr>
          <a:xfrm>
            <a:off x="6239401" y="672692"/>
            <a:ext cx="5952599" cy="6722510"/>
          </a:xfrm>
        </p:spPr>
        <p:txBody>
          <a:bodyPr vert="horz" lIns="0" tIns="45720" rIns="91440" bIns="45720" rtlCol="0" anchor="t">
            <a:normAutofit fontScale="55000" lnSpcReduction="20000"/>
          </a:bodyPr>
          <a:lstStyle/>
          <a:p>
            <a:endParaRPr lang="nl-NL" sz="2800" b="1" dirty="0">
              <a:solidFill>
                <a:srgbClr val="C00000"/>
              </a:solidFill>
            </a:endParaRPr>
          </a:p>
          <a:p>
            <a:endParaRPr lang="nl-NL" sz="2800" b="1" dirty="0">
              <a:solidFill>
                <a:srgbClr val="C00000"/>
              </a:solidFill>
            </a:endParaRPr>
          </a:p>
          <a:p>
            <a:endParaRPr lang="nl-NL" sz="2800" b="1" dirty="0">
              <a:solidFill>
                <a:srgbClr val="C00000"/>
              </a:solidFill>
            </a:endParaRPr>
          </a:p>
          <a:p>
            <a:r>
              <a:rPr lang="nl-NL" sz="2800" b="1" dirty="0">
                <a:solidFill>
                  <a:srgbClr val="C00000"/>
                </a:solidFill>
              </a:rPr>
              <a:t>Voor wie?</a:t>
            </a:r>
            <a:r>
              <a:rPr lang="nl-NL" sz="2800" b="1" dirty="0"/>
              <a:t> </a:t>
            </a:r>
            <a:r>
              <a:rPr lang="nl-NL" sz="2800" dirty="0"/>
              <a:t> Jongeren die op de wachtlijst staan, jongeren die wel al komen bij de jeugdhulp en daarnaast behoefte hebben aan ondersteuning in groepsverband of jongeren die niet aankomen bij de aanvullende jeugdhulp, waarbij het jongerenwerk de weg kan zijn als eerste stap naar de juiste ondersteuning. </a:t>
            </a:r>
          </a:p>
          <a:p>
            <a:endParaRPr lang="nl-NL" dirty="0"/>
          </a:p>
          <a:p>
            <a:endParaRPr lang="nl-NL" sz="1800" b="1" dirty="0"/>
          </a:p>
          <a:p>
            <a:endParaRPr lang="nl-NL" sz="1800" b="1" dirty="0"/>
          </a:p>
          <a:p>
            <a:r>
              <a:rPr lang="nl-NL" sz="2900" dirty="0">
                <a:latin typeface="Segoe UI Emoji"/>
                <a:ea typeface="Segoe UI Emoji"/>
              </a:rPr>
              <a:t>✅</a:t>
            </a:r>
            <a:r>
              <a:rPr lang="nl-NL" sz="2900" dirty="0"/>
              <a:t> </a:t>
            </a:r>
            <a:r>
              <a:rPr lang="nl-NL" sz="2800" dirty="0"/>
              <a:t>Groep voor jongeren (12 t/m 15 of 15 t/m 18)</a:t>
            </a:r>
          </a:p>
          <a:p>
            <a:r>
              <a:rPr lang="nl-NL" sz="2800" dirty="0">
                <a:latin typeface="Segoe UI Emoji"/>
                <a:ea typeface="Segoe UI Emoji"/>
              </a:rPr>
              <a:t>✅</a:t>
            </a:r>
            <a:r>
              <a:rPr lang="nl-NL" sz="2800" dirty="0"/>
              <a:t> 10 weken lang activiteiten gericht op kracht,</a:t>
            </a:r>
          </a:p>
          <a:p>
            <a:r>
              <a:rPr lang="nl-NL" sz="2800" dirty="0"/>
              <a:t> talent en dromen: versterken veerkracht </a:t>
            </a:r>
          </a:p>
          <a:p>
            <a:r>
              <a:rPr lang="nl-NL" sz="2800" dirty="0">
                <a:latin typeface="Segoe UI Emoji"/>
                <a:ea typeface="Segoe UI Emoji"/>
              </a:rPr>
              <a:t>✅</a:t>
            </a:r>
            <a:r>
              <a:rPr lang="nl-NL" sz="2800" dirty="0"/>
              <a:t> Begeleiding door professionals van jongerenwerk,</a:t>
            </a:r>
          </a:p>
          <a:p>
            <a:r>
              <a:rPr lang="nl-NL" sz="2800" dirty="0"/>
              <a:t> OKT en aanvullende jeugdhulp</a:t>
            </a:r>
          </a:p>
          <a:p>
            <a:r>
              <a:rPr lang="nl-NL" sz="2800" dirty="0">
                <a:latin typeface="Segoe UI Emoji"/>
                <a:ea typeface="Segoe UI Emoji"/>
              </a:rPr>
              <a:t>✅</a:t>
            </a:r>
            <a:r>
              <a:rPr lang="nl-NL" sz="2800" dirty="0">
                <a:ea typeface="Segoe UI Emoji"/>
              </a:rPr>
              <a:t> </a:t>
            </a:r>
            <a:r>
              <a:rPr lang="nl-NL" sz="2900" dirty="0">
                <a:ea typeface="Segoe UI Emoji"/>
              </a:rPr>
              <a:t>Belangrijkste is dat jongeren herkenning en</a:t>
            </a:r>
            <a:endParaRPr lang="nl-NL" sz="2900" dirty="0">
              <a:solidFill>
                <a:srgbClr val="000000"/>
              </a:solidFill>
              <a:ea typeface="Segoe UI Emoji"/>
            </a:endParaRPr>
          </a:p>
          <a:p>
            <a:r>
              <a:rPr lang="nl-NL" sz="2900" dirty="0">
                <a:ea typeface="Segoe UI Emoji"/>
              </a:rPr>
              <a:t> verbinding bij elkaar kunnen vinden</a:t>
            </a:r>
            <a:endParaRPr lang="nl-NL" sz="2900" dirty="0">
              <a:solidFill>
                <a:srgbClr val="000000"/>
              </a:solidFill>
              <a:ea typeface="Segoe UI Emoji"/>
            </a:endParaRPr>
          </a:p>
          <a:p>
            <a:r>
              <a:rPr lang="nl-NL" sz="2800" dirty="0">
                <a:latin typeface="Segoe UI Emoji"/>
                <a:ea typeface="Segoe UI Emoji"/>
              </a:rPr>
              <a:t>✅</a:t>
            </a:r>
            <a:r>
              <a:rPr lang="nl-NL" sz="2800" dirty="0"/>
              <a:t> 1x Ouderbijeenkomst georganiseerd</a:t>
            </a:r>
          </a:p>
          <a:p>
            <a:endParaRPr lang="nl-NL" sz="1800" b="1" dirty="0"/>
          </a:p>
          <a:p>
            <a:br>
              <a:rPr lang="en-US" dirty="0"/>
            </a:br>
            <a:endParaRPr lang="en-US" dirty="0"/>
          </a:p>
          <a:p>
            <a:pPr marL="285750" indent="-285750">
              <a:buFont typeface="Calibri" panose="020B0604020202020204" pitchFamily="34" charset="0"/>
              <a:buChar char="-"/>
            </a:pPr>
            <a:br>
              <a:rPr lang="en-US" dirty="0"/>
            </a:br>
            <a:endParaRPr lang="en-US" dirty="0"/>
          </a:p>
          <a:p>
            <a:endParaRPr lang="nl-NL" dirty="0"/>
          </a:p>
        </p:txBody>
      </p:sp>
      <p:sp>
        <p:nvSpPr>
          <p:cNvPr id="24" name="Tijdelijke aanduiding voor datum 23">
            <a:extLst>
              <a:ext uri="{FF2B5EF4-FFF2-40B4-BE49-F238E27FC236}">
                <a16:creationId xmlns:a16="http://schemas.microsoft.com/office/drawing/2014/main" id="{A568F77E-2A15-420A-9FF1-5372468FB163}"/>
              </a:ext>
            </a:extLst>
          </p:cNvPr>
          <p:cNvSpPr>
            <a:spLocks noGrp="1"/>
          </p:cNvSpPr>
          <p:nvPr>
            <p:ph type="dt" sz="half" idx="10"/>
          </p:nvPr>
        </p:nvSpPr>
        <p:spPr>
          <a:xfrm>
            <a:off x="6749138" y="6356350"/>
            <a:ext cx="783776" cy="365125"/>
          </a:xfrm>
        </p:spPr>
        <p:txBody>
          <a:bodyPr rtlCol="0"/>
          <a:lstStyle/>
          <a:p>
            <a:pPr rtl="0"/>
            <a:r>
              <a:rPr lang="nl-NL"/>
              <a:t>13-7-20XX</a:t>
            </a:r>
          </a:p>
        </p:txBody>
      </p:sp>
      <p:sp>
        <p:nvSpPr>
          <p:cNvPr id="25" name="Tijdelijke aanduiding voor voettekst 24">
            <a:extLst>
              <a:ext uri="{FF2B5EF4-FFF2-40B4-BE49-F238E27FC236}">
                <a16:creationId xmlns:a16="http://schemas.microsoft.com/office/drawing/2014/main" id="{92FC7C0D-6691-4B70-A74A-BDA36A47C4A0}"/>
              </a:ext>
            </a:extLst>
          </p:cNvPr>
          <p:cNvSpPr>
            <a:spLocks noGrp="1"/>
          </p:cNvSpPr>
          <p:nvPr>
            <p:ph type="ftr" sz="quarter" idx="11"/>
          </p:nvPr>
        </p:nvSpPr>
        <p:spPr>
          <a:xfrm>
            <a:off x="7647214" y="6356350"/>
            <a:ext cx="2808515" cy="365125"/>
          </a:xfrm>
        </p:spPr>
        <p:txBody>
          <a:bodyPr rtlCol="0"/>
          <a:lstStyle/>
          <a:p>
            <a:pPr rtl="0"/>
            <a:r>
              <a:rPr lang="nl-NL"/>
              <a:t>Presentatie conferentie</a:t>
            </a:r>
          </a:p>
        </p:txBody>
      </p:sp>
      <p:sp>
        <p:nvSpPr>
          <p:cNvPr id="26" name="Tijdelijke aanduiding voor dianummer 25">
            <a:extLst>
              <a:ext uri="{FF2B5EF4-FFF2-40B4-BE49-F238E27FC236}">
                <a16:creationId xmlns:a16="http://schemas.microsoft.com/office/drawing/2014/main" id="{D9D7223C-05DC-44D0-899D-45F203655582}"/>
              </a:ext>
            </a:extLst>
          </p:cNvPr>
          <p:cNvSpPr>
            <a:spLocks noGrp="1"/>
          </p:cNvSpPr>
          <p:nvPr>
            <p:ph type="sldNum" sz="quarter" idx="12"/>
          </p:nvPr>
        </p:nvSpPr>
        <p:spPr>
          <a:xfrm>
            <a:off x="10570030" y="6356350"/>
            <a:ext cx="783770" cy="365125"/>
          </a:xfrm>
        </p:spPr>
        <p:txBody>
          <a:bodyPr rtlCol="0"/>
          <a:lstStyle/>
          <a:p>
            <a:pPr rtl="0"/>
            <a:fld id="{B5CEABB6-07DC-46E8-9B57-56EC44A396E5}" type="slidenum">
              <a:rPr lang="nl-NL" smtClean="0"/>
              <a:pPr rtl="0"/>
              <a:t>13</a:t>
            </a:fld>
            <a:endParaRPr lang="nl-NL"/>
          </a:p>
        </p:txBody>
      </p:sp>
      <p:pic>
        <p:nvPicPr>
          <p:cNvPr id="7" name="Tijdelijke aanduiding voor afbeelding 6" descr="Afbeelding met tekst, kleding, schoeisel, Brochure&#10;&#10;Door AI gegenereerde inhoud is mogelijk onjuist.">
            <a:extLst>
              <a:ext uri="{FF2B5EF4-FFF2-40B4-BE49-F238E27FC236}">
                <a16:creationId xmlns:a16="http://schemas.microsoft.com/office/drawing/2014/main" id="{7916C199-425C-04E7-1667-C52BDAA253F3}"/>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l="-809" t="-51" r="809" b="27370"/>
          <a:stretch>
            <a:fillRect/>
          </a:stretch>
        </p:blipFill>
        <p:spPr>
          <a:xfrm>
            <a:off x="301289" y="1040031"/>
            <a:ext cx="5008472" cy="5166459"/>
          </a:xfrm>
        </p:spPr>
      </p:pic>
    </p:spTree>
    <p:extLst>
      <p:ext uri="{BB962C8B-B14F-4D97-AF65-F5344CB8AC3E}">
        <p14:creationId xmlns:p14="http://schemas.microsoft.com/office/powerpoint/2010/main" val="78789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Effect transition="in" filter="fade">
                                      <p:cBhvr>
                                        <p:cTn id="25" dur="500"/>
                                        <p:tgtEl>
                                          <p:spTgt spid="3">
                                            <p:txEl>
                                              <p:pRg st="12" end="1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3" end="13"/>
                                            </p:txEl>
                                          </p:spTgt>
                                        </p:tgtEl>
                                        <p:attrNameLst>
                                          <p:attrName>style.visibility</p:attrName>
                                        </p:attrNameLst>
                                      </p:cBhvr>
                                      <p:to>
                                        <p:strVal val="visible"/>
                                      </p:to>
                                    </p:set>
                                    <p:animEffect transition="in" filter="fade">
                                      <p:cBhvr>
                                        <p:cTn id="28" dur="500"/>
                                        <p:tgtEl>
                                          <p:spTgt spid="3">
                                            <p:txEl>
                                              <p:pRg st="13" end="1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animEffect transition="in" filter="fade">
                                      <p:cBhvr>
                                        <p:cTn id="3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75F79CA-7375-5207-7873-8ABCAA6013A2}"/>
              </a:ext>
            </a:extLst>
          </p:cNvPr>
          <p:cNvSpPr>
            <a:spLocks noGrp="1"/>
          </p:cNvSpPr>
          <p:nvPr>
            <p:ph type="title"/>
          </p:nvPr>
        </p:nvSpPr>
        <p:spPr>
          <a:xfrm>
            <a:off x="1130298" y="559011"/>
            <a:ext cx="4813301" cy="1325563"/>
          </a:xfrm>
        </p:spPr>
        <p:txBody>
          <a:bodyPr/>
          <a:lstStyle/>
          <a:p>
            <a:r>
              <a:rPr lang="nl-NL"/>
              <a:t>De rolverdeling </a:t>
            </a:r>
          </a:p>
        </p:txBody>
      </p:sp>
      <p:sp>
        <p:nvSpPr>
          <p:cNvPr id="12" name="Stroomdiagram: Verbindingslijn 11">
            <a:extLst>
              <a:ext uri="{FF2B5EF4-FFF2-40B4-BE49-F238E27FC236}">
                <a16:creationId xmlns:a16="http://schemas.microsoft.com/office/drawing/2014/main" id="{44763AD2-50A0-A13E-DC04-70E6DB99C156}"/>
              </a:ext>
            </a:extLst>
          </p:cNvPr>
          <p:cNvSpPr/>
          <p:nvPr/>
        </p:nvSpPr>
        <p:spPr>
          <a:xfrm>
            <a:off x="5122440" y="1482114"/>
            <a:ext cx="1478791" cy="136636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100"/>
          </a:p>
        </p:txBody>
      </p:sp>
      <p:pic>
        <p:nvPicPr>
          <p:cNvPr id="14" name="Graphic 13" descr="Groep mannen met effen opvulling">
            <a:extLst>
              <a:ext uri="{FF2B5EF4-FFF2-40B4-BE49-F238E27FC236}">
                <a16:creationId xmlns:a16="http://schemas.microsoft.com/office/drawing/2014/main" id="{58C139D0-3CB1-A452-DA65-FB5F75EE3E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4053" y="1586780"/>
            <a:ext cx="675564" cy="675564"/>
          </a:xfrm>
          <a:prstGeom prst="rect">
            <a:avLst/>
          </a:prstGeom>
        </p:spPr>
      </p:pic>
      <p:grpSp>
        <p:nvGrpSpPr>
          <p:cNvPr id="33" name="Groep 32">
            <a:extLst>
              <a:ext uri="{FF2B5EF4-FFF2-40B4-BE49-F238E27FC236}">
                <a16:creationId xmlns:a16="http://schemas.microsoft.com/office/drawing/2014/main" id="{DDADE5BE-0106-1414-CE87-ABE78F23FEBB}"/>
              </a:ext>
            </a:extLst>
          </p:cNvPr>
          <p:cNvGrpSpPr/>
          <p:nvPr/>
        </p:nvGrpSpPr>
        <p:grpSpPr>
          <a:xfrm>
            <a:off x="2765846" y="3508975"/>
            <a:ext cx="6199370" cy="2928903"/>
            <a:chOff x="2641599" y="3104234"/>
            <a:chExt cx="6199370" cy="2928903"/>
          </a:xfrm>
        </p:grpSpPr>
        <p:sp>
          <p:nvSpPr>
            <p:cNvPr id="15" name="Rechthoek 14">
              <a:extLst>
                <a:ext uri="{FF2B5EF4-FFF2-40B4-BE49-F238E27FC236}">
                  <a16:creationId xmlns:a16="http://schemas.microsoft.com/office/drawing/2014/main" id="{18CBEFE3-537E-E96E-087C-C5388D406114}"/>
                </a:ext>
              </a:extLst>
            </p:cNvPr>
            <p:cNvSpPr/>
            <p:nvPr/>
          </p:nvSpPr>
          <p:spPr>
            <a:xfrm>
              <a:off x="2641599" y="3104234"/>
              <a:ext cx="1841499" cy="2920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3A77BC40-3D7D-FCDA-1E96-2ADC97759490}"/>
                </a:ext>
              </a:extLst>
            </p:cNvPr>
            <p:cNvSpPr/>
            <p:nvPr/>
          </p:nvSpPr>
          <p:spPr>
            <a:xfrm>
              <a:off x="4837830" y="3104234"/>
              <a:ext cx="1857707" cy="29208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B876E169-F19C-330F-AC1A-E36F1B5C1701}"/>
                </a:ext>
              </a:extLst>
            </p:cNvPr>
            <p:cNvSpPr/>
            <p:nvPr/>
          </p:nvSpPr>
          <p:spPr>
            <a:xfrm>
              <a:off x="7050269" y="3136867"/>
              <a:ext cx="1790700" cy="28556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a:extLst>
                <a:ext uri="{FF2B5EF4-FFF2-40B4-BE49-F238E27FC236}">
                  <a16:creationId xmlns:a16="http://schemas.microsoft.com/office/drawing/2014/main" id="{5C32FD8A-8526-E6D8-B6AE-E38B52ECA797}"/>
                </a:ext>
              </a:extLst>
            </p:cNvPr>
            <p:cNvSpPr txBox="1"/>
            <p:nvPr/>
          </p:nvSpPr>
          <p:spPr>
            <a:xfrm>
              <a:off x="2641599" y="4001812"/>
              <a:ext cx="1790700" cy="2031325"/>
            </a:xfrm>
            <a:prstGeom prst="rect">
              <a:avLst/>
            </a:prstGeom>
            <a:noFill/>
          </p:spPr>
          <p:txBody>
            <a:bodyPr wrap="square" rtlCol="0">
              <a:spAutoFit/>
            </a:bodyPr>
            <a:lstStyle/>
            <a:p>
              <a:pPr algn="ctr"/>
              <a:r>
                <a:rPr lang="nl-NL" sz="1400" b="1" dirty="0">
                  <a:solidFill>
                    <a:schemeClr val="bg1"/>
                  </a:solidFill>
                </a:rPr>
                <a:t>Jongerenwerker</a:t>
              </a:r>
            </a:p>
            <a:p>
              <a:pPr algn="ctr"/>
              <a:endParaRPr lang="nl-NL" sz="1600" b="1" dirty="0">
                <a:solidFill>
                  <a:schemeClr val="bg1"/>
                </a:solidFill>
              </a:endParaRPr>
            </a:p>
            <a:p>
              <a:pPr marL="285750" indent="-285750">
                <a:buFont typeface="Wingdings" panose="05000000000000000000" pitchFamily="2" charset="2"/>
                <a:buChar char="Ø"/>
              </a:pPr>
              <a:r>
                <a:rPr lang="nl-NL" sz="1200" dirty="0">
                  <a:solidFill>
                    <a:schemeClr val="bg1"/>
                  </a:solidFill>
                </a:rPr>
                <a:t>Staat op de groep </a:t>
              </a:r>
            </a:p>
            <a:p>
              <a:pPr marL="285750" indent="-285750">
                <a:buFont typeface="Wingdings" panose="05000000000000000000" pitchFamily="2" charset="2"/>
                <a:buChar char="Ø"/>
              </a:pPr>
              <a:r>
                <a:rPr lang="nl-NL" sz="1200" dirty="0">
                  <a:solidFill>
                    <a:schemeClr val="bg1"/>
                  </a:solidFill>
                </a:rPr>
                <a:t>Richt zich op het groepsproces, de sociale binding, de veiligheid in de groep en de sociaal-culturele activiteiten</a:t>
              </a:r>
            </a:p>
          </p:txBody>
        </p:sp>
        <p:sp>
          <p:nvSpPr>
            <p:cNvPr id="24" name="Tekstvak 23">
              <a:extLst>
                <a:ext uri="{FF2B5EF4-FFF2-40B4-BE49-F238E27FC236}">
                  <a16:creationId xmlns:a16="http://schemas.microsoft.com/office/drawing/2014/main" id="{5B0D3014-B6E0-C1AC-A0E7-680181541F11}"/>
                </a:ext>
              </a:extLst>
            </p:cNvPr>
            <p:cNvSpPr txBox="1"/>
            <p:nvPr/>
          </p:nvSpPr>
          <p:spPr>
            <a:xfrm>
              <a:off x="4868147" y="4014278"/>
              <a:ext cx="1790700" cy="1077218"/>
            </a:xfrm>
            <a:prstGeom prst="rect">
              <a:avLst/>
            </a:prstGeom>
            <a:noFill/>
          </p:spPr>
          <p:txBody>
            <a:bodyPr wrap="square" rtlCol="0">
              <a:spAutoFit/>
            </a:bodyPr>
            <a:lstStyle/>
            <a:p>
              <a:pPr algn="ctr"/>
              <a:r>
                <a:rPr lang="nl-NL" sz="1400" b="1" dirty="0">
                  <a:solidFill>
                    <a:schemeClr val="bg1"/>
                  </a:solidFill>
                </a:rPr>
                <a:t>OKT</a:t>
              </a:r>
            </a:p>
            <a:p>
              <a:pPr algn="ctr"/>
              <a:endParaRPr lang="nl-NL" sz="1400" b="1" dirty="0">
                <a:solidFill>
                  <a:schemeClr val="bg1"/>
                </a:solidFill>
              </a:endParaRPr>
            </a:p>
            <a:p>
              <a:pPr marL="285750" indent="-285750">
                <a:buFont typeface="Wingdings" panose="05000000000000000000" pitchFamily="2" charset="2"/>
                <a:buChar char="Ø"/>
              </a:pPr>
              <a:r>
                <a:rPr lang="nl-NL" sz="1200" dirty="0">
                  <a:solidFill>
                    <a:schemeClr val="bg1"/>
                  </a:solidFill>
                </a:rPr>
                <a:t>Staat op de groep </a:t>
              </a:r>
            </a:p>
            <a:p>
              <a:pPr marL="285750" indent="-285750">
                <a:buFont typeface="Wingdings" panose="05000000000000000000" pitchFamily="2" charset="2"/>
                <a:buChar char="Ø"/>
              </a:pPr>
              <a:r>
                <a:rPr lang="nl-NL" sz="1200" dirty="0">
                  <a:solidFill>
                    <a:schemeClr val="bg1"/>
                  </a:solidFill>
                </a:rPr>
                <a:t>Richt zich vooral op de </a:t>
              </a:r>
              <a:r>
                <a:rPr lang="nl-NL" sz="1200" dirty="0" err="1">
                  <a:solidFill>
                    <a:schemeClr val="bg1"/>
                  </a:solidFill>
                </a:rPr>
                <a:t>psycho</a:t>
              </a:r>
              <a:r>
                <a:rPr lang="nl-NL" sz="1200" dirty="0">
                  <a:solidFill>
                    <a:schemeClr val="bg1"/>
                  </a:solidFill>
                </a:rPr>
                <a:t>-educatie </a:t>
              </a:r>
            </a:p>
          </p:txBody>
        </p:sp>
        <p:sp>
          <p:nvSpPr>
            <p:cNvPr id="32" name="Tekstvak 31">
              <a:extLst>
                <a:ext uri="{FF2B5EF4-FFF2-40B4-BE49-F238E27FC236}">
                  <a16:creationId xmlns:a16="http://schemas.microsoft.com/office/drawing/2014/main" id="{A5C708D8-784D-309C-BFCA-106D41D1F059}"/>
                </a:ext>
              </a:extLst>
            </p:cNvPr>
            <p:cNvSpPr txBox="1"/>
            <p:nvPr/>
          </p:nvSpPr>
          <p:spPr>
            <a:xfrm>
              <a:off x="7038121" y="4014278"/>
              <a:ext cx="1790700" cy="1261884"/>
            </a:xfrm>
            <a:prstGeom prst="rect">
              <a:avLst/>
            </a:prstGeom>
            <a:noFill/>
          </p:spPr>
          <p:txBody>
            <a:bodyPr wrap="square" rtlCol="0">
              <a:spAutoFit/>
            </a:bodyPr>
            <a:lstStyle/>
            <a:p>
              <a:pPr algn="ctr"/>
              <a:r>
                <a:rPr lang="nl-NL" sz="1400" b="1">
                  <a:solidFill>
                    <a:schemeClr val="bg1"/>
                  </a:solidFill>
                </a:rPr>
                <a:t>AJH </a:t>
              </a:r>
            </a:p>
            <a:p>
              <a:pPr algn="ctr"/>
              <a:endParaRPr lang="nl-NL" sz="1400" b="1">
                <a:solidFill>
                  <a:schemeClr val="bg1"/>
                </a:solidFill>
              </a:endParaRPr>
            </a:p>
            <a:p>
              <a:pPr marL="285750" indent="-285750">
                <a:buFont typeface="Wingdings" panose="05000000000000000000" pitchFamily="2" charset="2"/>
                <a:buChar char="Ø"/>
              </a:pPr>
              <a:r>
                <a:rPr lang="nl-NL" sz="1200">
                  <a:solidFill>
                    <a:schemeClr val="bg1"/>
                  </a:solidFill>
                </a:rPr>
                <a:t>Op de achtergrond betrokken </a:t>
              </a:r>
            </a:p>
            <a:p>
              <a:pPr marL="285750" indent="-285750">
                <a:buFont typeface="Wingdings" panose="05000000000000000000" pitchFamily="2" charset="2"/>
                <a:buChar char="Ø"/>
              </a:pPr>
              <a:r>
                <a:rPr lang="nl-NL" sz="1200">
                  <a:solidFill>
                    <a:schemeClr val="bg1"/>
                  </a:solidFill>
                </a:rPr>
                <a:t>Voor consultatie en advies </a:t>
              </a:r>
            </a:p>
          </p:txBody>
        </p:sp>
      </p:grpSp>
      <p:cxnSp>
        <p:nvCxnSpPr>
          <p:cNvPr id="35" name="Rechte verbindingslijn met pijl 34">
            <a:extLst>
              <a:ext uri="{FF2B5EF4-FFF2-40B4-BE49-F238E27FC236}">
                <a16:creationId xmlns:a16="http://schemas.microsoft.com/office/drawing/2014/main" id="{42444850-2FCA-6FC4-3E6E-97629E39BB33}"/>
              </a:ext>
            </a:extLst>
          </p:cNvPr>
          <p:cNvCxnSpPr>
            <a:cxnSpLocks/>
          </p:cNvCxnSpPr>
          <p:nvPr/>
        </p:nvCxnSpPr>
        <p:spPr>
          <a:xfrm flipV="1">
            <a:off x="4092249" y="2664099"/>
            <a:ext cx="1030191" cy="6366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1" name="Rechte verbindingslijn met pijl 40">
            <a:extLst>
              <a:ext uri="{FF2B5EF4-FFF2-40B4-BE49-F238E27FC236}">
                <a16:creationId xmlns:a16="http://schemas.microsoft.com/office/drawing/2014/main" id="{779D9C40-22BF-67D3-35EB-1736F023A460}"/>
              </a:ext>
            </a:extLst>
          </p:cNvPr>
          <p:cNvCxnSpPr>
            <a:cxnSpLocks/>
          </p:cNvCxnSpPr>
          <p:nvPr/>
        </p:nvCxnSpPr>
        <p:spPr>
          <a:xfrm flipH="1" flipV="1">
            <a:off x="6554762" y="2674710"/>
            <a:ext cx="1029600" cy="6366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Rechte verbindingslijn met pijl 43">
            <a:extLst>
              <a:ext uri="{FF2B5EF4-FFF2-40B4-BE49-F238E27FC236}">
                <a16:creationId xmlns:a16="http://schemas.microsoft.com/office/drawing/2014/main" id="{6F18FD02-8C81-D21B-3E37-EB6CE33467EE}"/>
              </a:ext>
            </a:extLst>
          </p:cNvPr>
          <p:cNvCxnSpPr>
            <a:cxnSpLocks/>
          </p:cNvCxnSpPr>
          <p:nvPr/>
        </p:nvCxnSpPr>
        <p:spPr>
          <a:xfrm flipV="1">
            <a:off x="5934247" y="2902436"/>
            <a:ext cx="0" cy="5265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Tekstvak 1">
            <a:extLst>
              <a:ext uri="{FF2B5EF4-FFF2-40B4-BE49-F238E27FC236}">
                <a16:creationId xmlns:a16="http://schemas.microsoft.com/office/drawing/2014/main" id="{6C461B38-B2B9-0954-9D7A-2878E245664D}"/>
              </a:ext>
            </a:extLst>
          </p:cNvPr>
          <p:cNvSpPr txBox="1"/>
          <p:nvPr/>
        </p:nvSpPr>
        <p:spPr>
          <a:xfrm>
            <a:off x="5118187" y="2272208"/>
            <a:ext cx="1836070" cy="261610"/>
          </a:xfrm>
          <a:prstGeom prst="rect">
            <a:avLst/>
          </a:prstGeom>
          <a:noFill/>
        </p:spPr>
        <p:txBody>
          <a:bodyPr wrap="square" rtlCol="0">
            <a:spAutoFit/>
          </a:bodyPr>
          <a:lstStyle/>
          <a:p>
            <a:r>
              <a:rPr lang="nl-NL" sz="1100" b="1" dirty="0">
                <a:solidFill>
                  <a:schemeClr val="bg1"/>
                </a:solidFill>
              </a:rPr>
              <a:t>Groepsbijeenkomst</a:t>
            </a:r>
            <a:endParaRPr lang="nl-NL" sz="1600" b="1" dirty="0">
              <a:solidFill>
                <a:schemeClr val="bg1"/>
              </a:solidFill>
            </a:endParaRPr>
          </a:p>
        </p:txBody>
      </p:sp>
      <p:pic>
        <p:nvPicPr>
          <p:cNvPr id="1026" name="Picture 2" descr="Ouder- en Kindteams Amsterdam - ZO= Zuidoost">
            <a:extLst>
              <a:ext uri="{FF2B5EF4-FFF2-40B4-BE49-F238E27FC236}">
                <a16:creationId xmlns:a16="http://schemas.microsoft.com/office/drawing/2014/main" id="{C4062758-E5E9-8F6B-D75D-CD1334732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976" y="3597484"/>
            <a:ext cx="821535" cy="8215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ckbrief aan de buurt | Bewonersraad Nieuwmarkt Groot Waterloo">
            <a:extLst>
              <a:ext uri="{FF2B5EF4-FFF2-40B4-BE49-F238E27FC236}">
                <a16:creationId xmlns:a16="http://schemas.microsoft.com/office/drawing/2014/main" id="{F448E30D-8594-BC51-5809-AD4FFCC653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716" y="3596356"/>
            <a:ext cx="925539" cy="7891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verzicht – Jongerenwerk Amsterdam">
            <a:extLst>
              <a:ext uri="{FF2B5EF4-FFF2-40B4-BE49-F238E27FC236}">
                <a16:creationId xmlns:a16="http://schemas.microsoft.com/office/drawing/2014/main" id="{797E023D-52B6-E028-81F0-B545903FC6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7124" y="3596356"/>
            <a:ext cx="789187" cy="7891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enniscentrum verwelkomt nieuw lid: iHub – Kenniscentrum Kinder- en  Jeugdpsychiatrie">
            <a:extLst>
              <a:ext uri="{FF2B5EF4-FFF2-40B4-BE49-F238E27FC236}">
                <a16:creationId xmlns:a16="http://schemas.microsoft.com/office/drawing/2014/main" id="{F34983EC-EF8D-ACE7-0691-8657946511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7712" y="3596356"/>
            <a:ext cx="824308" cy="824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450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2AD94-7BC8-1CA0-C5D6-5B350EE9EF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10994F0-074D-275B-BE58-0C1652A64597}"/>
              </a:ext>
            </a:extLst>
          </p:cNvPr>
          <p:cNvSpPr>
            <a:spLocks noGrp="1"/>
          </p:cNvSpPr>
          <p:nvPr>
            <p:ph type="title"/>
          </p:nvPr>
        </p:nvSpPr>
        <p:spPr>
          <a:xfrm>
            <a:off x="7367439" y="279958"/>
            <a:ext cx="4423979" cy="928688"/>
          </a:xfrm>
        </p:spPr>
        <p:txBody>
          <a:bodyPr rtlCol="0">
            <a:normAutofit/>
          </a:bodyPr>
          <a:lstStyle/>
          <a:p>
            <a:r>
              <a:rPr lang="nl-NL"/>
              <a:t>Ervaringen jongeren</a:t>
            </a:r>
          </a:p>
        </p:txBody>
      </p:sp>
      <p:sp>
        <p:nvSpPr>
          <p:cNvPr id="3" name="Tijdelijke aanduiding voor inhoud 2">
            <a:extLst>
              <a:ext uri="{FF2B5EF4-FFF2-40B4-BE49-F238E27FC236}">
                <a16:creationId xmlns:a16="http://schemas.microsoft.com/office/drawing/2014/main" id="{26F01DCF-3B5B-F0DF-358E-4ADF2D29A60D}"/>
              </a:ext>
            </a:extLst>
          </p:cNvPr>
          <p:cNvSpPr>
            <a:spLocks noGrp="1"/>
          </p:cNvSpPr>
          <p:nvPr>
            <p:ph idx="1"/>
          </p:nvPr>
        </p:nvSpPr>
        <p:spPr>
          <a:xfrm>
            <a:off x="7140031" y="1609398"/>
            <a:ext cx="4962631" cy="6289074"/>
          </a:xfrm>
        </p:spPr>
        <p:txBody>
          <a:bodyPr vert="horz" lIns="0" tIns="45720" rIns="91440" bIns="45720" numCol="1" rtlCol="0" anchor="t">
            <a:normAutofit/>
          </a:bodyPr>
          <a:lstStyle/>
          <a:p>
            <a:pPr marL="285750" indent="-285750">
              <a:buFont typeface="Calibri" panose="020B0604020202020204" pitchFamily="34" charset="0"/>
              <a:buChar char="-"/>
            </a:pPr>
            <a:r>
              <a:rPr lang="nl-NL"/>
              <a:t>Jongeren willen unaniem met elkaar door als reguliere groep</a:t>
            </a:r>
          </a:p>
          <a:p>
            <a:pPr marL="285750" indent="-285750">
              <a:buFont typeface="Calibri" panose="020B0604020202020204" pitchFamily="34" charset="0"/>
              <a:buChar char="-"/>
            </a:pPr>
            <a:r>
              <a:rPr lang="nl-NL"/>
              <a:t>Nieuwe goede vriendschappen</a:t>
            </a:r>
          </a:p>
          <a:p>
            <a:pPr marL="285750" indent="-285750">
              <a:buFont typeface="Calibri" panose="020B0604020202020204" pitchFamily="34" charset="0"/>
              <a:buChar char="-"/>
            </a:pPr>
            <a:r>
              <a:rPr lang="nl-NL"/>
              <a:t>Een zeer diverse groep ervaart  herkenning en groepsverbinding</a:t>
            </a:r>
          </a:p>
          <a:p>
            <a:pPr marL="285750" indent="-285750">
              <a:buFont typeface="Calibri" panose="020B0604020202020204" pitchFamily="34" charset="0"/>
              <a:buChar char="-"/>
            </a:pPr>
            <a:r>
              <a:rPr lang="nl-NL"/>
              <a:t>Geen behoefte meer aan vervolg traject bij de jeugdhulpverlening</a:t>
            </a:r>
          </a:p>
          <a:p>
            <a:pPr marL="285750" indent="-285750">
              <a:buFont typeface="Calibri" panose="020B0604020202020204" pitchFamily="34" charset="0"/>
              <a:buChar char="-"/>
            </a:pPr>
            <a:r>
              <a:rPr lang="nl-NL"/>
              <a:t>Ervaren o.a. meer: zelfvertrouwen, steun van anderen, minder eenzaamheid, beter eigen gedrag begrijpen etc.</a:t>
            </a:r>
          </a:p>
          <a:p>
            <a:endParaRPr lang="nl-NL" sz="1800"/>
          </a:p>
          <a:p>
            <a:pPr marL="285750" indent="-285750">
              <a:buFont typeface="Calibri"/>
              <a:buChar char="-"/>
            </a:pPr>
            <a:endParaRPr lang="nl-NL"/>
          </a:p>
          <a:p>
            <a:pPr marL="285750" indent="-285750">
              <a:buFont typeface="Calibri"/>
              <a:buChar char="-"/>
            </a:pPr>
            <a:endParaRPr lang="nl-NL"/>
          </a:p>
        </p:txBody>
      </p:sp>
      <p:sp>
        <p:nvSpPr>
          <p:cNvPr id="5" name="Tijdelijke aanduiding voor datum 4">
            <a:extLst>
              <a:ext uri="{FF2B5EF4-FFF2-40B4-BE49-F238E27FC236}">
                <a16:creationId xmlns:a16="http://schemas.microsoft.com/office/drawing/2014/main" id="{C3D54072-5672-A1F4-7681-959751E16827}"/>
              </a:ext>
            </a:extLst>
          </p:cNvPr>
          <p:cNvSpPr>
            <a:spLocks noGrp="1"/>
          </p:cNvSpPr>
          <p:nvPr>
            <p:ph type="dt" sz="half" idx="10"/>
          </p:nvPr>
        </p:nvSpPr>
        <p:spPr>
          <a:xfrm>
            <a:off x="7442200" y="6356350"/>
            <a:ext cx="1005116" cy="365125"/>
          </a:xfrm>
        </p:spPr>
        <p:txBody>
          <a:bodyPr rtlCol="0"/>
          <a:lstStyle/>
          <a:p>
            <a:pPr rtl="0"/>
            <a:r>
              <a:rPr lang="nl-NL"/>
              <a:t>13-7-20XX</a:t>
            </a:r>
          </a:p>
        </p:txBody>
      </p:sp>
      <p:sp>
        <p:nvSpPr>
          <p:cNvPr id="6" name="Tijdelijke aanduiding voor voettekst 5">
            <a:extLst>
              <a:ext uri="{FF2B5EF4-FFF2-40B4-BE49-F238E27FC236}">
                <a16:creationId xmlns:a16="http://schemas.microsoft.com/office/drawing/2014/main" id="{B8984023-01A0-95D7-D0EC-11DAA39D1664}"/>
              </a:ext>
            </a:extLst>
          </p:cNvPr>
          <p:cNvSpPr>
            <a:spLocks noGrp="1"/>
          </p:cNvSpPr>
          <p:nvPr>
            <p:ph type="ftr" sz="quarter" idx="11"/>
          </p:nvPr>
        </p:nvSpPr>
        <p:spPr>
          <a:xfrm>
            <a:off x="8588829" y="6356350"/>
            <a:ext cx="1981200" cy="365125"/>
          </a:xfrm>
        </p:spPr>
        <p:txBody>
          <a:bodyPr rtlCol="0"/>
          <a:lstStyle/>
          <a:p>
            <a:pPr rtl="0"/>
            <a:endParaRPr lang="nl-NL"/>
          </a:p>
        </p:txBody>
      </p:sp>
      <p:sp>
        <p:nvSpPr>
          <p:cNvPr id="8" name="Tijdelijke aanduiding voor dianummer 7">
            <a:extLst>
              <a:ext uri="{FF2B5EF4-FFF2-40B4-BE49-F238E27FC236}">
                <a16:creationId xmlns:a16="http://schemas.microsoft.com/office/drawing/2014/main" id="{0D2A4981-D2AC-A6B5-C421-03A87BC38750}"/>
              </a:ext>
            </a:extLst>
          </p:cNvPr>
          <p:cNvSpPr>
            <a:spLocks noGrp="1"/>
          </p:cNvSpPr>
          <p:nvPr>
            <p:ph type="sldNum" sz="quarter" idx="12"/>
          </p:nvPr>
        </p:nvSpPr>
        <p:spPr>
          <a:xfrm>
            <a:off x="10711542" y="6356350"/>
            <a:ext cx="642257" cy="365125"/>
          </a:xfrm>
        </p:spPr>
        <p:txBody>
          <a:bodyPr rtlCol="0"/>
          <a:lstStyle/>
          <a:p>
            <a:pPr rtl="0"/>
            <a:fld id="{7EB1D704-0D84-4C81-A257-0E587D1E2362}" type="slidenum">
              <a:rPr lang="nl-NL" dirty="0"/>
              <a:t>15</a:t>
            </a:fld>
            <a:endParaRPr lang="nl-NL"/>
          </a:p>
        </p:txBody>
      </p:sp>
      <p:pic>
        <p:nvPicPr>
          <p:cNvPr id="12" name="Tijdelijke aanduiding voor afbeelding 11" descr="Afbeelding met persoon, kleding, gras, schoeisel&#10;&#10;Door AI gegenereerde inhoud is mogelijk onjuist.">
            <a:extLst>
              <a:ext uri="{FF2B5EF4-FFF2-40B4-BE49-F238E27FC236}">
                <a16:creationId xmlns:a16="http://schemas.microsoft.com/office/drawing/2014/main" id="{F2E071AD-04E3-75D7-245E-B9106E66A1E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9198" b="19198"/>
          <a:stretch>
            <a:fillRect/>
          </a:stretch>
        </p:blipFill>
        <p:spPr/>
      </p:pic>
      <p:pic>
        <p:nvPicPr>
          <p:cNvPr id="16" name="Tijdelijke aanduiding voor afbeelding 15" descr="Afbeelding met persoon, kleding, voedsel, tafelgerei&#10;&#10;Door AI gegenereerde inhoud is mogelijk onjuist.">
            <a:extLst>
              <a:ext uri="{FF2B5EF4-FFF2-40B4-BE49-F238E27FC236}">
                <a16:creationId xmlns:a16="http://schemas.microsoft.com/office/drawing/2014/main" id="{5491714A-5F76-F167-05DA-6FF4FB93C705}"/>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12552" b="12552"/>
          <a:stretch>
            <a:fillRect/>
          </a:stretch>
        </p:blipFill>
        <p:spPr/>
      </p:pic>
      <p:sp>
        <p:nvSpPr>
          <p:cNvPr id="7" name="Tekstvak 6">
            <a:extLst>
              <a:ext uri="{FF2B5EF4-FFF2-40B4-BE49-F238E27FC236}">
                <a16:creationId xmlns:a16="http://schemas.microsoft.com/office/drawing/2014/main" id="{10849386-019D-EB30-DF85-50EA02AA6DEB}"/>
              </a:ext>
            </a:extLst>
          </p:cNvPr>
          <p:cNvSpPr txBox="1"/>
          <p:nvPr/>
        </p:nvSpPr>
        <p:spPr>
          <a:xfrm>
            <a:off x="182372" y="4693761"/>
            <a:ext cx="3251200" cy="923330"/>
          </a:xfrm>
          <a:prstGeom prst="rect">
            <a:avLst/>
          </a:prstGeom>
          <a:noFill/>
        </p:spPr>
        <p:txBody>
          <a:bodyPr wrap="square">
            <a:spAutoFit/>
          </a:bodyPr>
          <a:lstStyle/>
          <a:p>
            <a:r>
              <a:rPr lang="nl-NL" i="1">
                <a:solidFill>
                  <a:schemeClr val="bg1"/>
                </a:solidFill>
              </a:rPr>
              <a:t>“Door de groep heb ik meer zelfvertrouwen en kan ik hulp beter accepteren.”</a:t>
            </a:r>
          </a:p>
        </p:txBody>
      </p:sp>
      <p:sp>
        <p:nvSpPr>
          <p:cNvPr id="10" name="Tekstvak 9">
            <a:extLst>
              <a:ext uri="{FF2B5EF4-FFF2-40B4-BE49-F238E27FC236}">
                <a16:creationId xmlns:a16="http://schemas.microsoft.com/office/drawing/2014/main" id="{0861BA84-352D-9525-7A03-8D64A8E362F2}"/>
              </a:ext>
            </a:extLst>
          </p:cNvPr>
          <p:cNvSpPr txBox="1"/>
          <p:nvPr/>
        </p:nvSpPr>
        <p:spPr>
          <a:xfrm>
            <a:off x="3563158" y="1257407"/>
            <a:ext cx="3438144" cy="923330"/>
          </a:xfrm>
          <a:prstGeom prst="rect">
            <a:avLst/>
          </a:prstGeom>
          <a:noFill/>
        </p:spPr>
        <p:txBody>
          <a:bodyPr wrap="square">
            <a:spAutoFit/>
          </a:bodyPr>
          <a:lstStyle/>
          <a:p>
            <a:r>
              <a:rPr lang="nl-NL" sz="1800" b="0" i="1" u="none" strike="noStrike" baseline="0">
                <a:solidFill>
                  <a:schemeClr val="bg1"/>
                </a:solidFill>
                <a:latin typeface="Calibri" panose="020F0502020204030204" pitchFamily="34" charset="0"/>
              </a:rPr>
              <a:t>“Ik heb geen behoefte meer aan jeugdhulp, omdat ik nu sterker in mijn schoenen sta.” </a:t>
            </a:r>
            <a:endParaRPr lang="nl-NL">
              <a:solidFill>
                <a:schemeClr val="bg1"/>
              </a:solidFill>
            </a:endParaRPr>
          </a:p>
        </p:txBody>
      </p:sp>
    </p:spTree>
    <p:extLst>
      <p:ext uri="{BB962C8B-B14F-4D97-AF65-F5344CB8AC3E}">
        <p14:creationId xmlns:p14="http://schemas.microsoft.com/office/powerpoint/2010/main" val="120975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tekst, schermopname, Menselijk gezicht, persoon&#10;&#10;Door AI gegenereerde inhoud is mogelijk onjuist.">
            <a:extLst>
              <a:ext uri="{FF2B5EF4-FFF2-40B4-BE49-F238E27FC236}">
                <a16:creationId xmlns:a16="http://schemas.microsoft.com/office/drawing/2014/main" id="{A7F6EA59-8F98-7932-E02B-ED0C2D0FF5D9}"/>
              </a:ext>
            </a:extLst>
          </p:cNvPr>
          <p:cNvPicPr>
            <a:picLocks noGrp="1" noChangeAspect="1"/>
          </p:cNvPicPr>
          <p:nvPr>
            <p:ph type="pic" sz="quarter" idx="10"/>
          </p:nvPr>
        </p:nvPicPr>
        <p:blipFill>
          <a:blip r:embed="rId3"/>
          <a:srcRect l="47505" t="42052" r="12241" b="14824"/>
          <a:stretch>
            <a:fillRect/>
          </a:stretch>
        </p:blipFill>
        <p:spPr>
          <a:xfrm>
            <a:off x="844550" y="1869439"/>
            <a:ext cx="4114800" cy="2479041"/>
          </a:xfrm>
          <a:prstGeom prst="rect">
            <a:avLst/>
          </a:prstGeom>
        </p:spPr>
      </p:pic>
      <p:sp>
        <p:nvSpPr>
          <p:cNvPr id="3" name="Titel 2">
            <a:extLst>
              <a:ext uri="{FF2B5EF4-FFF2-40B4-BE49-F238E27FC236}">
                <a16:creationId xmlns:a16="http://schemas.microsoft.com/office/drawing/2014/main" id="{E4B45FF7-D89A-CD27-4FC7-4FDD525D69F4}"/>
              </a:ext>
            </a:extLst>
          </p:cNvPr>
          <p:cNvSpPr>
            <a:spLocks noGrp="1"/>
          </p:cNvSpPr>
          <p:nvPr>
            <p:ph type="title"/>
          </p:nvPr>
        </p:nvSpPr>
        <p:spPr>
          <a:xfrm>
            <a:off x="6743700" y="925512"/>
            <a:ext cx="4603750" cy="1343025"/>
          </a:xfrm>
        </p:spPr>
        <p:txBody>
          <a:bodyPr>
            <a:normAutofit/>
          </a:bodyPr>
          <a:lstStyle/>
          <a:p>
            <a:r>
              <a:rPr lang="nl-NL"/>
              <a:t>Welke stadsdelen is of komt Samenspel?</a:t>
            </a:r>
          </a:p>
        </p:txBody>
      </p:sp>
      <p:sp>
        <p:nvSpPr>
          <p:cNvPr id="4" name="Tijdelijke aanduiding voor tekst 3">
            <a:extLst>
              <a:ext uri="{FF2B5EF4-FFF2-40B4-BE49-F238E27FC236}">
                <a16:creationId xmlns:a16="http://schemas.microsoft.com/office/drawing/2014/main" id="{17D35239-7F63-6627-D475-2D77ADD73932}"/>
              </a:ext>
            </a:extLst>
          </p:cNvPr>
          <p:cNvSpPr>
            <a:spLocks noGrp="1"/>
          </p:cNvSpPr>
          <p:nvPr>
            <p:ph type="body" idx="1"/>
          </p:nvPr>
        </p:nvSpPr>
        <p:spPr>
          <a:xfrm>
            <a:off x="6743700" y="3429000"/>
            <a:ext cx="4919980" cy="2006600"/>
          </a:xfrm>
        </p:spPr>
        <p:txBody>
          <a:bodyPr>
            <a:normAutofit/>
          </a:bodyPr>
          <a:lstStyle/>
          <a:p>
            <a:pPr marL="285750" indent="-285750">
              <a:buFont typeface="Arial" panose="020B0604020202020204" pitchFamily="34" charset="0"/>
              <a:buChar char="•"/>
            </a:pPr>
            <a:r>
              <a:rPr lang="nl-NL" dirty="0"/>
              <a:t>Oost en West: tweede groep gestart.</a:t>
            </a:r>
          </a:p>
          <a:p>
            <a:pPr marL="285750" indent="-285750">
              <a:buFont typeface="Arial" panose="020B0604020202020204" pitchFamily="34" charset="0"/>
              <a:buChar char="•"/>
            </a:pPr>
            <a:r>
              <a:rPr lang="nl-NL" dirty="0"/>
              <a:t>Weesp : oktober eerste groep gestart.</a:t>
            </a:r>
          </a:p>
          <a:p>
            <a:pPr marL="285750" indent="-285750">
              <a:buFont typeface="Arial" panose="020B0604020202020204" pitchFamily="34" charset="0"/>
              <a:buChar char="•"/>
            </a:pPr>
            <a:r>
              <a:rPr lang="nl-NL" dirty="0"/>
              <a:t>Nieuw-West: begin 2026 eerste groep.</a:t>
            </a:r>
          </a:p>
          <a:p>
            <a:pPr marL="285750" indent="-285750">
              <a:buFont typeface="Arial" panose="020B0604020202020204" pitchFamily="34" charset="0"/>
              <a:buChar char="•"/>
            </a:pPr>
            <a:r>
              <a:rPr lang="nl-NL" dirty="0"/>
              <a:t>Centrum (Oostelijke Eilanden): 2026 eerste groep.</a:t>
            </a:r>
          </a:p>
          <a:p>
            <a:pPr marL="285750" indent="-285750">
              <a:buFont typeface="Arial" panose="020B0604020202020204" pitchFamily="34" charset="0"/>
              <a:buChar char="•"/>
            </a:pPr>
            <a:r>
              <a:rPr lang="nl-NL" dirty="0"/>
              <a:t>Noord: 2026 eerste groep.</a:t>
            </a:r>
          </a:p>
          <a:p>
            <a:pPr marL="285750" indent="-285750">
              <a:buFont typeface="Arial" panose="020B0604020202020204" pitchFamily="34" charset="0"/>
              <a:buChar char="•"/>
            </a:pPr>
            <a:endParaRPr lang="nl-NL" dirty="0"/>
          </a:p>
        </p:txBody>
      </p:sp>
      <p:sp>
        <p:nvSpPr>
          <p:cNvPr id="8" name="Ovaal 7">
            <a:extLst>
              <a:ext uri="{FF2B5EF4-FFF2-40B4-BE49-F238E27FC236}">
                <a16:creationId xmlns:a16="http://schemas.microsoft.com/office/drawing/2014/main" id="{05E9A498-7EFC-3F42-8808-EC4E6C0BA1AE}"/>
              </a:ext>
            </a:extLst>
          </p:cNvPr>
          <p:cNvSpPr/>
          <p:nvPr/>
        </p:nvSpPr>
        <p:spPr>
          <a:xfrm>
            <a:off x="981075" y="2067560"/>
            <a:ext cx="1513840" cy="1513840"/>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nl-NL"/>
          </a:p>
        </p:txBody>
      </p:sp>
      <p:sp>
        <p:nvSpPr>
          <p:cNvPr id="9" name="Ovaal 8">
            <a:extLst>
              <a:ext uri="{FF2B5EF4-FFF2-40B4-BE49-F238E27FC236}">
                <a16:creationId xmlns:a16="http://schemas.microsoft.com/office/drawing/2014/main" id="{8EBE5678-AA0D-87FA-4C66-AFD923B4697A}"/>
              </a:ext>
            </a:extLst>
          </p:cNvPr>
          <p:cNvSpPr/>
          <p:nvPr/>
        </p:nvSpPr>
        <p:spPr>
          <a:xfrm>
            <a:off x="1994671" y="2940460"/>
            <a:ext cx="751840" cy="728410"/>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nl-NL"/>
          </a:p>
        </p:txBody>
      </p:sp>
      <p:sp>
        <p:nvSpPr>
          <p:cNvPr id="10" name="Ovaal 9">
            <a:extLst>
              <a:ext uri="{FF2B5EF4-FFF2-40B4-BE49-F238E27FC236}">
                <a16:creationId xmlns:a16="http://schemas.microsoft.com/office/drawing/2014/main" id="{F79EE810-F6B9-ED2F-3E50-E7B5CA9FA218}"/>
              </a:ext>
            </a:extLst>
          </p:cNvPr>
          <p:cNvSpPr/>
          <p:nvPr/>
        </p:nvSpPr>
        <p:spPr>
          <a:xfrm>
            <a:off x="2632361" y="2586589"/>
            <a:ext cx="959485" cy="959485"/>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nl-NL"/>
          </a:p>
        </p:txBody>
      </p:sp>
      <p:sp>
        <p:nvSpPr>
          <p:cNvPr id="11" name="Ovaal 10">
            <a:extLst>
              <a:ext uri="{FF2B5EF4-FFF2-40B4-BE49-F238E27FC236}">
                <a16:creationId xmlns:a16="http://schemas.microsoft.com/office/drawing/2014/main" id="{43BFD581-8668-E00D-AF67-B030FAA2247D}"/>
              </a:ext>
            </a:extLst>
          </p:cNvPr>
          <p:cNvSpPr/>
          <p:nvPr/>
        </p:nvSpPr>
        <p:spPr>
          <a:xfrm>
            <a:off x="3916045" y="3189128"/>
            <a:ext cx="959485" cy="959485"/>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nl-NL"/>
          </a:p>
        </p:txBody>
      </p:sp>
      <p:sp>
        <p:nvSpPr>
          <p:cNvPr id="2" name="Ovaal 1">
            <a:extLst>
              <a:ext uri="{FF2B5EF4-FFF2-40B4-BE49-F238E27FC236}">
                <a16:creationId xmlns:a16="http://schemas.microsoft.com/office/drawing/2014/main" id="{CEF5EAFA-026E-6AC9-348B-223D9E234487}"/>
              </a:ext>
            </a:extLst>
          </p:cNvPr>
          <p:cNvSpPr/>
          <p:nvPr/>
        </p:nvSpPr>
        <p:spPr>
          <a:xfrm>
            <a:off x="2883957" y="1932227"/>
            <a:ext cx="1226609" cy="1134104"/>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nl-NL" dirty="0"/>
          </a:p>
        </p:txBody>
      </p:sp>
      <p:sp>
        <p:nvSpPr>
          <p:cNvPr id="5" name="Ovaal 4">
            <a:extLst>
              <a:ext uri="{FF2B5EF4-FFF2-40B4-BE49-F238E27FC236}">
                <a16:creationId xmlns:a16="http://schemas.microsoft.com/office/drawing/2014/main" id="{F7620119-965E-F226-C7CF-95CBBE2BC29A}"/>
              </a:ext>
            </a:extLst>
          </p:cNvPr>
          <p:cNvSpPr/>
          <p:nvPr/>
        </p:nvSpPr>
        <p:spPr>
          <a:xfrm>
            <a:off x="2335597" y="2679782"/>
            <a:ext cx="509346" cy="509346"/>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nl-NL"/>
          </a:p>
        </p:txBody>
      </p:sp>
    </p:spTree>
    <p:extLst>
      <p:ext uri="{BB962C8B-B14F-4D97-AF65-F5344CB8AC3E}">
        <p14:creationId xmlns:p14="http://schemas.microsoft.com/office/powerpoint/2010/main" val="46659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500"/>
                                        <p:tgtEl>
                                          <p:spTgt spid="4">
                                            <p:txEl>
                                              <p:pRg st="4" end="4"/>
                                            </p:txEl>
                                          </p:spTgt>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70B2-FD61-7E7A-42A9-1861C42CCF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734E0E1-2596-6CD4-812D-F364DC8861FF}"/>
              </a:ext>
            </a:extLst>
          </p:cNvPr>
          <p:cNvSpPr>
            <a:spLocks noGrp="1"/>
          </p:cNvSpPr>
          <p:nvPr>
            <p:ph type="title"/>
          </p:nvPr>
        </p:nvSpPr>
        <p:spPr>
          <a:xfrm>
            <a:off x="6596647" y="552450"/>
            <a:ext cx="4603750" cy="1343025"/>
          </a:xfrm>
        </p:spPr>
        <p:txBody>
          <a:bodyPr rtlCol="0">
            <a:normAutofit fontScale="90000"/>
          </a:bodyPr>
          <a:lstStyle/>
          <a:p>
            <a:r>
              <a:rPr lang="nl-NL"/>
              <a:t>En wat vragen wij van de jeugdhulpverlening?</a:t>
            </a:r>
          </a:p>
        </p:txBody>
      </p:sp>
      <p:pic>
        <p:nvPicPr>
          <p:cNvPr id="6" name="Tijdelijke aanduiding voor afbeelding 5" descr="persoon met roze overhemd tegen een gele achtergrond">
            <a:extLst>
              <a:ext uri="{FF2B5EF4-FFF2-40B4-BE49-F238E27FC236}">
                <a16:creationId xmlns:a16="http://schemas.microsoft.com/office/drawing/2014/main" id="{C5E5F829-54EA-8AA1-20A6-654632F28AED}"/>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a:stretch/>
        </p:blipFill>
        <p:spPr>
          <a:xfrm>
            <a:off x="571500" y="552450"/>
            <a:ext cx="4608513" cy="5749925"/>
          </a:xfrm>
        </p:spPr>
      </p:pic>
      <p:sp>
        <p:nvSpPr>
          <p:cNvPr id="3" name="Tijdelijke aanduiding voor tekst 2">
            <a:extLst>
              <a:ext uri="{FF2B5EF4-FFF2-40B4-BE49-F238E27FC236}">
                <a16:creationId xmlns:a16="http://schemas.microsoft.com/office/drawing/2014/main" id="{3F2EDADE-6108-C25C-A7E5-809A7425763F}"/>
              </a:ext>
            </a:extLst>
          </p:cNvPr>
          <p:cNvSpPr>
            <a:spLocks noGrp="1"/>
          </p:cNvSpPr>
          <p:nvPr>
            <p:ph type="body" idx="1"/>
          </p:nvPr>
        </p:nvSpPr>
        <p:spPr>
          <a:xfrm>
            <a:off x="6596647" y="3203873"/>
            <a:ext cx="5272055" cy="2912514"/>
          </a:xfrm>
        </p:spPr>
        <p:txBody>
          <a:bodyPr vert="horz" lIns="0" tIns="45720" rIns="91440" bIns="45720" rtlCol="0" anchor="t">
            <a:normAutofit/>
          </a:bodyPr>
          <a:lstStyle/>
          <a:p>
            <a:pPr marL="285750" indent="-285750">
              <a:buFont typeface="Calibri" panose="020B0604020202020204" pitchFamily="34" charset="0"/>
              <a:buChar char="-"/>
            </a:pPr>
            <a:r>
              <a:rPr lang="nl-NL" sz="1800"/>
              <a:t>Het aanmelden bij ons van jongeren die bij hun op de wachtlijst staan of die al in zorg zijn en behoefte hebben aan jongerenwerk daarnaast.</a:t>
            </a:r>
          </a:p>
          <a:p>
            <a:pPr marL="285750" indent="-285750">
              <a:buFont typeface="Calibri" panose="020B0604020202020204" pitchFamily="34" charset="0"/>
              <a:buChar char="-"/>
            </a:pPr>
            <a:r>
              <a:rPr lang="nl-NL" sz="1800"/>
              <a:t>Maak eens kennis met het jongerenwerk! </a:t>
            </a:r>
          </a:p>
          <a:p>
            <a:pPr marL="285750" indent="-285750">
              <a:buFont typeface="Calibri" panose="020B0604020202020204" pitchFamily="34" charset="0"/>
              <a:buChar char="-"/>
            </a:pPr>
            <a:r>
              <a:rPr lang="nl-NL" sz="1800"/>
              <a:t>Of ouders/verzorgers toestemming vragen of wij hun kunnen contacten</a:t>
            </a:r>
          </a:p>
          <a:p>
            <a:pPr marL="285750" indent="-285750">
              <a:buFont typeface="Calibri" panose="020B0604020202020204" pitchFamily="34" charset="0"/>
              <a:buChar char="-"/>
            </a:pPr>
            <a:r>
              <a:rPr lang="nl-NL" sz="1800"/>
              <a:t>De rest pakken wij op!</a:t>
            </a:r>
          </a:p>
          <a:p>
            <a:pPr marL="285750" indent="-285750">
              <a:buFont typeface="Calibri" panose="020B0604020202020204" pitchFamily="34" charset="0"/>
              <a:buChar char="-"/>
            </a:pPr>
            <a:endParaRPr lang="nl-NL" sz="2400"/>
          </a:p>
        </p:txBody>
      </p:sp>
      <p:sp>
        <p:nvSpPr>
          <p:cNvPr id="55" name="Tijdelijke aanduiding voor datum 54">
            <a:extLst>
              <a:ext uri="{FF2B5EF4-FFF2-40B4-BE49-F238E27FC236}">
                <a16:creationId xmlns:a16="http://schemas.microsoft.com/office/drawing/2014/main" id="{5D3F234C-EFEC-31EA-1948-0975627AF647}"/>
              </a:ext>
            </a:extLst>
          </p:cNvPr>
          <p:cNvSpPr>
            <a:spLocks noGrp="1"/>
          </p:cNvSpPr>
          <p:nvPr>
            <p:ph type="dt" sz="half" idx="11"/>
          </p:nvPr>
        </p:nvSpPr>
        <p:spPr>
          <a:xfrm>
            <a:off x="6743700" y="6356350"/>
            <a:ext cx="1005116" cy="365125"/>
          </a:xfrm>
        </p:spPr>
        <p:txBody>
          <a:bodyPr rtlCol="0"/>
          <a:lstStyle/>
          <a:p>
            <a:pPr rtl="0"/>
            <a:r>
              <a:rPr lang="nl-NL"/>
              <a:t>13-7-20XX</a:t>
            </a:r>
          </a:p>
        </p:txBody>
      </p:sp>
      <p:sp>
        <p:nvSpPr>
          <p:cNvPr id="56" name="Tijdelijke aanduiding voor voettekst 55">
            <a:extLst>
              <a:ext uri="{FF2B5EF4-FFF2-40B4-BE49-F238E27FC236}">
                <a16:creationId xmlns:a16="http://schemas.microsoft.com/office/drawing/2014/main" id="{507F42A5-A8B0-3C91-4295-53CF0A257C7F}"/>
              </a:ext>
            </a:extLst>
          </p:cNvPr>
          <p:cNvSpPr>
            <a:spLocks noGrp="1"/>
          </p:cNvSpPr>
          <p:nvPr>
            <p:ph type="ftr" sz="quarter" idx="12"/>
          </p:nvPr>
        </p:nvSpPr>
        <p:spPr>
          <a:xfrm>
            <a:off x="7903029" y="6356350"/>
            <a:ext cx="2667000" cy="365125"/>
          </a:xfrm>
        </p:spPr>
        <p:txBody>
          <a:bodyPr rtlCol="0"/>
          <a:lstStyle/>
          <a:p>
            <a:pPr rtl="0"/>
            <a:r>
              <a:rPr lang="nl-NL"/>
              <a:t>Presentatie conferentie</a:t>
            </a:r>
          </a:p>
        </p:txBody>
      </p:sp>
      <p:sp>
        <p:nvSpPr>
          <p:cNvPr id="57" name="Tijdelijke aanduiding voor dianummer 56">
            <a:extLst>
              <a:ext uri="{FF2B5EF4-FFF2-40B4-BE49-F238E27FC236}">
                <a16:creationId xmlns:a16="http://schemas.microsoft.com/office/drawing/2014/main" id="{E86897B3-BB10-5ECC-2BCD-017D516C70C1}"/>
              </a:ext>
            </a:extLst>
          </p:cNvPr>
          <p:cNvSpPr>
            <a:spLocks noGrp="1"/>
          </p:cNvSpPr>
          <p:nvPr>
            <p:ph type="sldNum" sz="quarter" idx="13"/>
          </p:nvPr>
        </p:nvSpPr>
        <p:spPr>
          <a:xfrm>
            <a:off x="10711542" y="6356350"/>
            <a:ext cx="642257" cy="365125"/>
          </a:xfrm>
        </p:spPr>
        <p:txBody>
          <a:bodyPr rtlCol="0"/>
          <a:lstStyle/>
          <a:p>
            <a:pPr rtl="0"/>
            <a:fld id="{B5CEABB6-07DC-46E8-9B57-56EC44A396E5}" type="slidenum">
              <a:rPr lang="nl-NL" smtClean="0"/>
              <a:pPr rtl="0"/>
              <a:t>17</a:t>
            </a:fld>
            <a:endParaRPr lang="nl-NL"/>
          </a:p>
        </p:txBody>
      </p:sp>
    </p:spTree>
    <p:extLst>
      <p:ext uri="{BB962C8B-B14F-4D97-AF65-F5344CB8AC3E}">
        <p14:creationId xmlns:p14="http://schemas.microsoft.com/office/powerpoint/2010/main" val="103324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FE68-B3F1-2C2D-8C65-1C45E9619D92}"/>
              </a:ext>
            </a:extLst>
          </p:cNvPr>
          <p:cNvSpPr>
            <a:spLocks noGrp="1"/>
          </p:cNvSpPr>
          <p:nvPr>
            <p:ph type="title"/>
          </p:nvPr>
        </p:nvSpPr>
        <p:spPr/>
        <p:txBody>
          <a:bodyPr>
            <a:normAutofit/>
          </a:bodyPr>
          <a:lstStyle/>
          <a:p>
            <a:r>
              <a:rPr lang="en-US" sz="4800" b="1" err="1"/>
              <a:t>Zijn</a:t>
            </a:r>
            <a:r>
              <a:rPr lang="en-US" sz="4800" b="1"/>
              <a:t> er </a:t>
            </a:r>
            <a:r>
              <a:rPr lang="en-US" sz="4800" b="1" err="1"/>
              <a:t>nog</a:t>
            </a:r>
            <a:r>
              <a:rPr lang="en-US" sz="4800" b="1"/>
              <a:t> </a:t>
            </a:r>
            <a:r>
              <a:rPr lang="en-US" sz="4800" b="1" err="1"/>
              <a:t>vragen</a:t>
            </a:r>
            <a:r>
              <a:rPr lang="en-US" sz="4800" b="1"/>
              <a:t>?</a:t>
            </a:r>
          </a:p>
        </p:txBody>
      </p:sp>
      <p:sp>
        <p:nvSpPr>
          <p:cNvPr id="3" name="Text Placeholder 2">
            <a:extLst>
              <a:ext uri="{FF2B5EF4-FFF2-40B4-BE49-F238E27FC236}">
                <a16:creationId xmlns:a16="http://schemas.microsoft.com/office/drawing/2014/main" id="{DA388624-205B-E42A-9E31-F8E57E3E8FA4}"/>
              </a:ext>
            </a:extLst>
          </p:cNvPr>
          <p:cNvSpPr>
            <a:spLocks noGrp="1"/>
          </p:cNvSpPr>
          <p:nvPr>
            <p:ph type="body" idx="1"/>
          </p:nvPr>
        </p:nvSpPr>
        <p:spPr>
          <a:xfrm>
            <a:off x="1569720" y="5140006"/>
            <a:ext cx="9052560" cy="476885"/>
          </a:xfrm>
        </p:spPr>
        <p:txBody>
          <a:bodyPr>
            <a:normAutofit fontScale="25000" lnSpcReduction="20000"/>
          </a:bodyPr>
          <a:lstStyle/>
          <a:p>
            <a:r>
              <a:rPr lang="en-US" sz="6400"/>
              <a:t>Contact:</a:t>
            </a:r>
          </a:p>
          <a:p>
            <a:r>
              <a:rPr lang="en-US" sz="6400">
                <a:hlinkClick r:id="rId4">
                  <a:extLst>
                    <a:ext uri="{A12FA001-AC4F-418D-AE19-62706E023703}">
                      <ahyp:hlinkClr xmlns:ahyp="http://schemas.microsoft.com/office/drawing/2018/hyperlinkcolor" val="tx"/>
                    </a:ext>
                  </a:extLst>
                </a:hlinkClick>
              </a:rPr>
              <a:t>Marte.Vanderwal@themalldebaarsjes.nl</a:t>
            </a:r>
            <a:endParaRPr lang="en-US" sz="6400"/>
          </a:p>
          <a:p>
            <a:r>
              <a:rPr lang="en-US" sz="6400"/>
              <a:t>edith.vandermeer@ihub.nl </a:t>
            </a:r>
          </a:p>
          <a:p>
            <a:r>
              <a:rPr lang="en-US" sz="6400"/>
              <a:t>msnijder@dock.nl </a:t>
            </a:r>
          </a:p>
        </p:txBody>
      </p:sp>
      <p:sp>
        <p:nvSpPr>
          <p:cNvPr id="4" name="Picture Placeholder 3">
            <a:extLst>
              <a:ext uri="{FF2B5EF4-FFF2-40B4-BE49-F238E27FC236}">
                <a16:creationId xmlns:a16="http://schemas.microsoft.com/office/drawing/2014/main" id="{D28B2FCD-516F-2027-7A4A-AAB4FE045E72}"/>
              </a:ext>
            </a:extLst>
          </p:cNvPr>
          <p:cNvSpPr>
            <a:spLocks noGrp="1"/>
          </p:cNvSpPr>
          <p:nvPr>
            <p:ph type="pic" sz="quarter" idx="14"/>
          </p:nvPr>
        </p:nvSpPr>
        <p:spPr/>
        <p:txBody>
          <a:bodyPr/>
          <a:lstStyle/>
          <a:p>
            <a:endParaRPr lang="en-US"/>
          </a:p>
        </p:txBody>
      </p:sp>
      <p:sp>
        <p:nvSpPr>
          <p:cNvPr id="5" name="Picture Placeholder 4">
            <a:extLst>
              <a:ext uri="{FF2B5EF4-FFF2-40B4-BE49-F238E27FC236}">
                <a16:creationId xmlns:a16="http://schemas.microsoft.com/office/drawing/2014/main" id="{0C3DCD14-209C-0AC9-F7D1-FCDB405CDA4B}"/>
              </a:ext>
            </a:extLst>
          </p:cNvPr>
          <p:cNvSpPr>
            <a:spLocks noGrp="1"/>
          </p:cNvSpPr>
          <p:nvPr>
            <p:ph type="pic" sz="quarter" idx="17"/>
          </p:nvPr>
        </p:nvSpPr>
        <p:spPr/>
        <p:txBody>
          <a:bodyPr/>
          <a:lstStyle/>
          <a:p>
            <a:endParaRPr lang="en-US"/>
          </a:p>
        </p:txBody>
      </p:sp>
      <p:sp>
        <p:nvSpPr>
          <p:cNvPr id="6" name="Picture Placeholder 5">
            <a:extLst>
              <a:ext uri="{FF2B5EF4-FFF2-40B4-BE49-F238E27FC236}">
                <a16:creationId xmlns:a16="http://schemas.microsoft.com/office/drawing/2014/main" id="{FEA38E9F-520E-98E9-2EF3-56E73CF310F1}"/>
              </a:ext>
            </a:extLst>
          </p:cNvPr>
          <p:cNvSpPr>
            <a:spLocks noGrp="1"/>
          </p:cNvSpPr>
          <p:nvPr>
            <p:ph type="pic" sz="quarter" idx="18"/>
          </p:nvPr>
        </p:nvSpPr>
        <p:spPr/>
        <p:txBody>
          <a:bodyPr/>
          <a:lstStyle/>
          <a:p>
            <a:endParaRPr lang="en-US"/>
          </a:p>
        </p:txBody>
      </p:sp>
      <p:pic>
        <p:nvPicPr>
          <p:cNvPr id="8" name="Afbeelding 7">
            <a:extLst>
              <a:ext uri="{FF2B5EF4-FFF2-40B4-BE49-F238E27FC236}">
                <a16:creationId xmlns:a16="http://schemas.microsoft.com/office/drawing/2014/main" id="{EA5EB6F4-52AD-0337-0285-6389E48AF0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0100" y="5784609"/>
            <a:ext cx="2179310" cy="770830"/>
          </a:xfrm>
          <a:prstGeom prst="rect">
            <a:avLst/>
          </a:prstGeom>
        </p:spPr>
      </p:pic>
    </p:spTree>
    <p:extLst>
      <p:ext uri="{BB962C8B-B14F-4D97-AF65-F5344CB8AC3E}">
        <p14:creationId xmlns:p14="http://schemas.microsoft.com/office/powerpoint/2010/main" val="333711851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8C48D-8FE7-491A-A6C7-72647C2A7837}"/>
              </a:ext>
            </a:extLst>
          </p:cNvPr>
          <p:cNvSpPr>
            <a:spLocks noGrp="1"/>
          </p:cNvSpPr>
          <p:nvPr>
            <p:ph type="title"/>
          </p:nvPr>
        </p:nvSpPr>
        <p:spPr>
          <a:xfrm>
            <a:off x="7442200" y="1599882"/>
            <a:ext cx="3911600" cy="928688"/>
          </a:xfrm>
        </p:spPr>
        <p:txBody>
          <a:bodyPr rtlCol="0"/>
          <a:lstStyle/>
          <a:p>
            <a:pPr rtl="0"/>
            <a:r>
              <a:rPr lang="nl-NL"/>
              <a:t>Wie zijn wij?</a:t>
            </a:r>
          </a:p>
        </p:txBody>
      </p:sp>
      <p:pic>
        <p:nvPicPr>
          <p:cNvPr id="7" name="Tijdelijke aanduiding voor afbeelding 6" descr="persoon met roze overhemd tegen een gele achtergrond">
            <a:extLst>
              <a:ext uri="{FF2B5EF4-FFF2-40B4-BE49-F238E27FC236}">
                <a16:creationId xmlns:a16="http://schemas.microsoft.com/office/drawing/2014/main" id="{A6BB28EF-A4B0-4FFF-B3F0-708C41B17F1D}"/>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4572" y="0"/>
            <a:ext cx="3438144" cy="3438144"/>
          </a:xfrm>
        </p:spPr>
      </p:pic>
      <p:pic>
        <p:nvPicPr>
          <p:cNvPr id="9" name="Tijdelijke aanduiding voor afbeelding 8" descr="persoon met gele trui en zwarte hoed tegen een blauwe achtergrond">
            <a:extLst>
              <a:ext uri="{FF2B5EF4-FFF2-40B4-BE49-F238E27FC236}">
                <a16:creationId xmlns:a16="http://schemas.microsoft.com/office/drawing/2014/main" id="{E6F7333E-8622-47C0-9AC8-B9C46E172E7D}"/>
              </a:ext>
            </a:extLst>
          </p:cNvPr>
          <p:cNvPicPr>
            <a:picLocks noGrp="1" noChangeAspect="1"/>
          </p:cNvPicPr>
          <p:nvPr>
            <p:ph type="pic" sz="quarter" idx="14"/>
          </p:nvPr>
        </p:nvPicPr>
        <p:blipFill>
          <a:blip r:embed="rId4" cstate="print">
            <a:extLst>
              <a:ext uri="{28A0092B-C50C-407E-A947-70E740481C1C}">
                <a14:useLocalDpi xmlns:a14="http://schemas.microsoft.com/office/drawing/2010/main"/>
              </a:ext>
            </a:extLst>
          </a:blip>
          <a:srcRect/>
          <a:stretch/>
        </p:blipFill>
        <p:spPr>
          <a:xfrm>
            <a:off x="3433572" y="3443974"/>
            <a:ext cx="3429000" cy="3422904"/>
          </a:xfrm>
        </p:spPr>
      </p:pic>
      <p:sp>
        <p:nvSpPr>
          <p:cNvPr id="3" name="Tijdelijke aanduiding voor inhoud 2">
            <a:extLst>
              <a:ext uri="{FF2B5EF4-FFF2-40B4-BE49-F238E27FC236}">
                <a16:creationId xmlns:a16="http://schemas.microsoft.com/office/drawing/2014/main" id="{D633D4FE-F554-41E3-B768-8EE98FC1E996}"/>
              </a:ext>
            </a:extLst>
          </p:cNvPr>
          <p:cNvSpPr>
            <a:spLocks noGrp="1"/>
          </p:cNvSpPr>
          <p:nvPr>
            <p:ph idx="1"/>
          </p:nvPr>
        </p:nvSpPr>
        <p:spPr>
          <a:xfrm>
            <a:off x="7442199" y="2667000"/>
            <a:ext cx="4180306" cy="3438144"/>
          </a:xfrm>
        </p:spPr>
        <p:txBody>
          <a:bodyPr vert="horz" lIns="0" tIns="45720" rIns="91440" bIns="45720" numCol="1" rtlCol="0" anchor="t">
            <a:normAutofit/>
          </a:bodyPr>
          <a:lstStyle/>
          <a:p>
            <a:pPr rtl="0"/>
            <a:endParaRPr lang="nl-NL"/>
          </a:p>
          <a:p>
            <a:pPr marL="285750" indent="-285750">
              <a:buFont typeface="Calibri"/>
              <a:buChar char="-"/>
            </a:pPr>
            <a:endParaRPr lang="nl-NL"/>
          </a:p>
          <a:p>
            <a:pPr marL="285750" indent="-285750">
              <a:buFont typeface="Calibri"/>
              <a:buChar char="-"/>
            </a:pPr>
            <a:r>
              <a:rPr lang="nl-NL" b="1"/>
              <a:t>Mark Snijder </a:t>
            </a:r>
            <a:r>
              <a:rPr lang="nl-NL"/>
              <a:t>– Stedelijk kwartiermaker Samenspel jongerenwerk-jeugdhulp (</a:t>
            </a:r>
            <a:r>
              <a:rPr lang="nl-NL" err="1"/>
              <a:t>SvJA</a:t>
            </a:r>
            <a:r>
              <a:rPr lang="nl-NL"/>
              <a:t>)</a:t>
            </a:r>
          </a:p>
          <a:p>
            <a:pPr marL="285750" indent="-285750">
              <a:buFont typeface="Calibri"/>
              <a:buChar char="-"/>
            </a:pPr>
            <a:r>
              <a:rPr lang="nl-NL" b="1"/>
              <a:t>Marte van der Wal </a:t>
            </a:r>
            <a:r>
              <a:rPr lang="nl-NL"/>
              <a:t>– Jongerenwerker The </a:t>
            </a:r>
            <a:r>
              <a:rPr lang="nl-NL" err="1"/>
              <a:t>Mall</a:t>
            </a:r>
            <a:r>
              <a:rPr lang="nl-NL"/>
              <a:t> </a:t>
            </a:r>
          </a:p>
          <a:p>
            <a:pPr marL="285750" indent="-285750">
              <a:buFont typeface="Calibri"/>
              <a:buChar char="-"/>
            </a:pPr>
            <a:r>
              <a:rPr lang="nl-NL" b="1"/>
              <a:t>Edith van der Meer </a:t>
            </a:r>
            <a:r>
              <a:rPr lang="nl-NL"/>
              <a:t>– Manager </a:t>
            </a:r>
            <a:r>
              <a:rPr lang="nl-NL" err="1"/>
              <a:t>iHub</a:t>
            </a:r>
            <a:r>
              <a:rPr lang="nl-NL"/>
              <a:t> </a:t>
            </a:r>
          </a:p>
          <a:p>
            <a:pPr marL="285750" indent="-285750">
              <a:buFont typeface="Calibri"/>
              <a:buChar char="-"/>
            </a:pPr>
            <a:endParaRPr lang="nl-NL"/>
          </a:p>
        </p:txBody>
      </p:sp>
      <p:sp>
        <p:nvSpPr>
          <p:cNvPr id="6" name="Tijdelijke aanduiding voor voettekst 5">
            <a:extLst>
              <a:ext uri="{FF2B5EF4-FFF2-40B4-BE49-F238E27FC236}">
                <a16:creationId xmlns:a16="http://schemas.microsoft.com/office/drawing/2014/main" id="{8248DC64-4756-4F00-B33B-9C1275D44E4E}"/>
              </a:ext>
            </a:extLst>
          </p:cNvPr>
          <p:cNvSpPr>
            <a:spLocks noGrp="1"/>
          </p:cNvSpPr>
          <p:nvPr>
            <p:ph type="ftr" sz="quarter" idx="11"/>
          </p:nvPr>
        </p:nvSpPr>
        <p:spPr>
          <a:xfrm>
            <a:off x="8588829" y="6356350"/>
            <a:ext cx="1981200" cy="365125"/>
          </a:xfrm>
        </p:spPr>
        <p:txBody>
          <a:bodyPr rtlCol="0"/>
          <a:lstStyle/>
          <a:p>
            <a:pPr rtl="0"/>
            <a:endParaRPr lang="nl-NL"/>
          </a:p>
        </p:txBody>
      </p:sp>
      <p:sp>
        <p:nvSpPr>
          <p:cNvPr id="8" name="Tijdelijke aanduiding voor dianummer 7">
            <a:extLst>
              <a:ext uri="{FF2B5EF4-FFF2-40B4-BE49-F238E27FC236}">
                <a16:creationId xmlns:a16="http://schemas.microsoft.com/office/drawing/2014/main" id="{C3DF7213-3C72-4451-B46A-78DA65245A45}"/>
              </a:ext>
            </a:extLst>
          </p:cNvPr>
          <p:cNvSpPr>
            <a:spLocks noGrp="1"/>
          </p:cNvSpPr>
          <p:nvPr>
            <p:ph type="sldNum" sz="quarter" idx="12"/>
          </p:nvPr>
        </p:nvSpPr>
        <p:spPr>
          <a:xfrm>
            <a:off x="10711542" y="6356350"/>
            <a:ext cx="642257" cy="365125"/>
          </a:xfrm>
        </p:spPr>
        <p:txBody>
          <a:bodyPr rtlCol="0"/>
          <a:lstStyle/>
          <a:p>
            <a:pPr rtl="0"/>
            <a:fld id="{7EB1D704-0D84-4C81-A257-0E587D1E2362}" type="slidenum">
              <a:rPr lang="nl-NL" dirty="0"/>
              <a:t>2</a:t>
            </a:fld>
            <a:endParaRPr lang="nl-NL"/>
          </a:p>
        </p:txBody>
      </p:sp>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5846BE-9D5B-265C-D8E3-E6E11E2517CF}"/>
              </a:ext>
            </a:extLst>
          </p:cNvPr>
          <p:cNvSpPr>
            <a:spLocks noGrp="1"/>
          </p:cNvSpPr>
          <p:nvPr>
            <p:ph type="title"/>
          </p:nvPr>
        </p:nvSpPr>
        <p:spPr>
          <a:xfrm>
            <a:off x="1131284" y="870847"/>
            <a:ext cx="7281196" cy="1325563"/>
          </a:xfrm>
        </p:spPr>
        <p:txBody>
          <a:bodyPr>
            <a:normAutofit/>
          </a:bodyPr>
          <a:lstStyle/>
          <a:p>
            <a:r>
              <a:rPr lang="nl-NL" sz="3200" dirty="0"/>
              <a:t>De brede beweging van Samenspel </a:t>
            </a:r>
          </a:p>
        </p:txBody>
      </p:sp>
      <p:graphicFrame>
        <p:nvGraphicFramePr>
          <p:cNvPr id="5" name="Tijdelijke aanduiding voor afbeelding 4">
            <a:extLst>
              <a:ext uri="{FF2B5EF4-FFF2-40B4-BE49-F238E27FC236}">
                <a16:creationId xmlns:a16="http://schemas.microsoft.com/office/drawing/2014/main" id="{3244CCF8-3300-5413-0D15-814E77C29159}"/>
              </a:ext>
            </a:extLst>
          </p:cNvPr>
          <p:cNvGraphicFramePr>
            <a:graphicFrameLocks noGrp="1"/>
          </p:cNvGraphicFramePr>
          <p:nvPr>
            <p:ph type="pic" sz="quarter" idx="10"/>
            <p:extLst>
              <p:ext uri="{D42A27DB-BD31-4B8C-83A1-F6EECF244321}">
                <p14:modId xmlns:p14="http://schemas.microsoft.com/office/powerpoint/2010/main" val="1489628623"/>
              </p:ext>
            </p:extLst>
          </p:nvPr>
        </p:nvGraphicFramePr>
        <p:xfrm>
          <a:off x="359426" y="2676470"/>
          <a:ext cx="5126075" cy="3115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el 2">
            <a:extLst>
              <a:ext uri="{FF2B5EF4-FFF2-40B4-BE49-F238E27FC236}">
                <a16:creationId xmlns:a16="http://schemas.microsoft.com/office/drawing/2014/main" id="{61C264CC-63FE-5905-813C-DBDBF3866448}"/>
              </a:ext>
            </a:extLst>
          </p:cNvPr>
          <p:cNvSpPr txBox="1">
            <a:spLocks/>
          </p:cNvSpPr>
          <p:nvPr/>
        </p:nvSpPr>
        <p:spPr>
          <a:xfrm>
            <a:off x="6096000" y="3754366"/>
            <a:ext cx="5173815" cy="1805939"/>
          </a:xfrm>
          <a:prstGeom prst="rect">
            <a:avLst/>
          </a:prstGeom>
        </p:spPr>
        <p:txBody>
          <a:bodyPr vert="horz" lIns="0" tIns="45720" rIns="91440" bIns="45720" rtlCol="0" anchor="b">
            <a:no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nl-NL" sz="1800" dirty="0"/>
              <a:t>Daarom: bijdragen aan de brede beweging</a:t>
            </a:r>
            <a:br>
              <a:rPr lang="nl-NL" sz="1800" dirty="0"/>
            </a:br>
            <a:r>
              <a:rPr lang="nl-NL" sz="1800" dirty="0"/>
              <a:t>‘naar de voorkant’:</a:t>
            </a:r>
          </a:p>
          <a:p>
            <a:endParaRPr lang="nl-NL" sz="1800" dirty="0"/>
          </a:p>
          <a:p>
            <a:pPr marL="285750" indent="-285750">
              <a:buFont typeface="Wingdings" panose="05000000000000000000" pitchFamily="2" charset="2"/>
              <a:buChar char="Ø"/>
            </a:pPr>
            <a:r>
              <a:rPr lang="nl-NL" sz="1400" dirty="0"/>
              <a:t>Versterken van de directe leefomgeving (sociale basis) en betere aansluiting op de leefwereld van jongeren.</a:t>
            </a:r>
          </a:p>
          <a:p>
            <a:endParaRPr lang="nl-NL" sz="1400" dirty="0"/>
          </a:p>
          <a:p>
            <a:pPr marL="285750" indent="-285750">
              <a:buFont typeface="Wingdings" panose="05000000000000000000" pitchFamily="2" charset="2"/>
              <a:buChar char="Ø"/>
            </a:pPr>
            <a:r>
              <a:rPr lang="nl-NL" sz="1400" dirty="0"/>
              <a:t>Investeren in collectieve voorzieningen waarin professionals elkaar aanvullen.</a:t>
            </a:r>
          </a:p>
          <a:p>
            <a:endParaRPr lang="nl-NL" sz="1400" dirty="0"/>
          </a:p>
          <a:p>
            <a:pPr marL="285750" indent="-285750">
              <a:buFont typeface="Wingdings" panose="05000000000000000000" pitchFamily="2" charset="2"/>
              <a:buChar char="Ø"/>
            </a:pPr>
            <a:r>
              <a:rPr lang="nl-NL" sz="1400" dirty="0"/>
              <a:t>Aandacht voor het normale leven en positief perspectief.</a:t>
            </a:r>
          </a:p>
          <a:p>
            <a:endParaRPr lang="nl-NL" sz="1800" dirty="0"/>
          </a:p>
        </p:txBody>
      </p:sp>
      <p:cxnSp>
        <p:nvCxnSpPr>
          <p:cNvPr id="10" name="Rechte verbindingslijn met pijl 9">
            <a:extLst>
              <a:ext uri="{FF2B5EF4-FFF2-40B4-BE49-F238E27FC236}">
                <a16:creationId xmlns:a16="http://schemas.microsoft.com/office/drawing/2014/main" id="{57395407-E56E-9A98-2CD2-671FD6023226}"/>
              </a:ext>
            </a:extLst>
          </p:cNvPr>
          <p:cNvCxnSpPr>
            <a:cxnSpLocks/>
          </p:cNvCxnSpPr>
          <p:nvPr/>
        </p:nvCxnSpPr>
        <p:spPr>
          <a:xfrm>
            <a:off x="5096881" y="4234426"/>
            <a:ext cx="388620"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3" name="Rechteraccolade 12">
            <a:extLst>
              <a:ext uri="{FF2B5EF4-FFF2-40B4-BE49-F238E27FC236}">
                <a16:creationId xmlns:a16="http://schemas.microsoft.com/office/drawing/2014/main" id="{A9176473-F4AF-CBA6-86CB-65464FA22856}"/>
              </a:ext>
            </a:extLst>
          </p:cNvPr>
          <p:cNvSpPr/>
          <p:nvPr/>
        </p:nvSpPr>
        <p:spPr>
          <a:xfrm>
            <a:off x="4947392" y="2676470"/>
            <a:ext cx="149489" cy="3115913"/>
          </a:xfrm>
          <a:prstGeom prst="rightBrace">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3466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fade">
                                      <p:cBhvr>
                                        <p:cTn id="19" dur="500"/>
                                        <p:tgtEl>
                                          <p:spTgt spid="8">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C460131-72EB-7D21-425F-6710810C04CF}"/>
              </a:ext>
            </a:extLst>
          </p:cNvPr>
          <p:cNvSpPr>
            <a:spLocks noGrp="1"/>
          </p:cNvSpPr>
          <p:nvPr>
            <p:ph type="title"/>
          </p:nvPr>
        </p:nvSpPr>
        <p:spPr>
          <a:xfrm>
            <a:off x="1130299" y="670606"/>
            <a:ext cx="4813301" cy="1325563"/>
          </a:xfrm>
        </p:spPr>
        <p:txBody>
          <a:bodyPr>
            <a:normAutofit/>
          </a:bodyPr>
          <a:lstStyle/>
          <a:p>
            <a:r>
              <a:rPr lang="nl-NL" sz="3200" dirty="0"/>
              <a:t>Wat is Samenspel? </a:t>
            </a:r>
          </a:p>
        </p:txBody>
      </p:sp>
      <p:sp>
        <p:nvSpPr>
          <p:cNvPr id="4" name="Tijdelijke aanduiding voor inhoud 3">
            <a:extLst>
              <a:ext uri="{FF2B5EF4-FFF2-40B4-BE49-F238E27FC236}">
                <a16:creationId xmlns:a16="http://schemas.microsoft.com/office/drawing/2014/main" id="{D3250D89-0A50-EC05-7310-C3049BD84350}"/>
              </a:ext>
            </a:extLst>
          </p:cNvPr>
          <p:cNvSpPr>
            <a:spLocks noGrp="1"/>
          </p:cNvSpPr>
          <p:nvPr>
            <p:ph idx="1"/>
          </p:nvPr>
        </p:nvSpPr>
        <p:spPr>
          <a:xfrm>
            <a:off x="1142252" y="2353266"/>
            <a:ext cx="4203701" cy="2964543"/>
          </a:xfrm>
        </p:spPr>
        <p:txBody>
          <a:bodyPr/>
          <a:lstStyle/>
          <a:p>
            <a:r>
              <a:rPr lang="nl-NL" b="1" dirty="0"/>
              <a:t>Samenspel</a:t>
            </a:r>
            <a:r>
              <a:rPr lang="nl-NL" dirty="0"/>
              <a:t> is een initiatief van </a:t>
            </a:r>
            <a:r>
              <a:rPr lang="nl-NL" i="1" dirty="0"/>
              <a:t>Samen voor Jongeren Amsterdam </a:t>
            </a:r>
            <a:r>
              <a:rPr lang="nl-NL" dirty="0"/>
              <a:t>en versterkt de complementaire samenwerking tussen jongerenwerk, straathoekwerk, Ouder- en </a:t>
            </a:r>
            <a:r>
              <a:rPr lang="nl-NL" dirty="0" err="1"/>
              <a:t>Kindteams</a:t>
            </a:r>
            <a:r>
              <a:rPr lang="nl-NL" dirty="0"/>
              <a:t> (OKT) en aanvullende jeugdhulp. </a:t>
            </a:r>
          </a:p>
          <a:p>
            <a:r>
              <a:rPr lang="nl-NL" dirty="0"/>
              <a:t>Hiermee vergroten we het bereik en de kwaliteit van de ondersteuning van jongeren die mentaal sterker willen worden, onder andere via een lokaal, laagdrempelig groepsaanbod. </a:t>
            </a:r>
            <a:endParaRPr lang="nl-NL" b="1" dirty="0"/>
          </a:p>
          <a:p>
            <a:endParaRPr lang="nl-NL" dirty="0"/>
          </a:p>
          <a:p>
            <a:endParaRPr lang="nl-NL" dirty="0"/>
          </a:p>
          <a:p>
            <a:endParaRPr lang="nl-NL" dirty="0"/>
          </a:p>
        </p:txBody>
      </p:sp>
      <p:sp>
        <p:nvSpPr>
          <p:cNvPr id="5" name="Tijdelijke aanduiding voor inhoud 3">
            <a:extLst>
              <a:ext uri="{FF2B5EF4-FFF2-40B4-BE49-F238E27FC236}">
                <a16:creationId xmlns:a16="http://schemas.microsoft.com/office/drawing/2014/main" id="{E04B41A1-8F67-D328-B787-31682D03FDF6}"/>
              </a:ext>
            </a:extLst>
          </p:cNvPr>
          <p:cNvSpPr txBox="1">
            <a:spLocks/>
          </p:cNvSpPr>
          <p:nvPr/>
        </p:nvSpPr>
        <p:spPr>
          <a:xfrm>
            <a:off x="6756399" y="2157412"/>
            <a:ext cx="4203701" cy="2964543"/>
          </a:xfrm>
          <a:prstGeom prst="rect">
            <a:avLst/>
          </a:prstGeom>
        </p:spPr>
        <p:txBody>
          <a:bodyPr vert="horz" lIns="0" tIns="45720" rIns="91440" bIns="45720" rtlCol="0">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b="1" dirty="0"/>
          </a:p>
          <a:p>
            <a:pPr marL="285750" indent="-285750">
              <a:buFont typeface="Arial" panose="020B0604020202020204" pitchFamily="34" charset="0"/>
              <a:buChar char="•"/>
            </a:pPr>
            <a:r>
              <a:rPr lang="nl-NL" sz="1700" dirty="0"/>
              <a:t>Verstevigen van de structurele samenwerking tussen jeugdhulp en de sociale basis (o.a. jongerenwerk).</a:t>
            </a:r>
          </a:p>
          <a:p>
            <a:pPr marL="285750" indent="-285750">
              <a:buFont typeface="Arial" panose="020B0604020202020204" pitchFamily="34" charset="0"/>
              <a:buChar char="•"/>
            </a:pPr>
            <a:r>
              <a:rPr lang="nl-NL" sz="1700" dirty="0"/>
              <a:t>Ontlasten van de wachtlijsten van aanvullende jeugdhulp door een collectief aanbod binnen de sociale basis.</a:t>
            </a:r>
          </a:p>
          <a:p>
            <a:pPr marL="285750" indent="-285750">
              <a:buFont typeface="Arial" panose="020B0604020202020204" pitchFamily="34" charset="0"/>
              <a:buChar char="•"/>
            </a:pPr>
            <a:r>
              <a:rPr lang="nl-NL" sz="1700" dirty="0"/>
              <a:t>Jongeren met mentale problematiek effectiever ondersteunen: jongeren die aanvullende jeugdhulp ontvangen hebben baat bij een steunend netwerk.</a:t>
            </a:r>
          </a:p>
          <a:p>
            <a:endParaRPr lang="nl-NL" dirty="0"/>
          </a:p>
        </p:txBody>
      </p:sp>
      <p:sp>
        <p:nvSpPr>
          <p:cNvPr id="6" name="Titel 2">
            <a:extLst>
              <a:ext uri="{FF2B5EF4-FFF2-40B4-BE49-F238E27FC236}">
                <a16:creationId xmlns:a16="http://schemas.microsoft.com/office/drawing/2014/main" id="{DD036E4F-5E06-350E-0031-09818086D1E2}"/>
              </a:ext>
            </a:extLst>
          </p:cNvPr>
          <p:cNvSpPr txBox="1">
            <a:spLocks/>
          </p:cNvSpPr>
          <p:nvPr/>
        </p:nvSpPr>
        <p:spPr>
          <a:xfrm>
            <a:off x="6661149" y="670605"/>
            <a:ext cx="4813301" cy="1325563"/>
          </a:xfrm>
          <a:prstGeom prst="rect">
            <a:avLst/>
          </a:prstGeom>
        </p:spPr>
        <p:txBody>
          <a:bodyPr vert="horz" lIns="0" tIns="45720" rIns="91440" bIns="45720" rtlCol="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nl-NL" sz="3600" dirty="0"/>
              <a:t>Waarom Samenspel?</a:t>
            </a:r>
          </a:p>
        </p:txBody>
      </p:sp>
    </p:spTree>
    <p:extLst>
      <p:ext uri="{BB962C8B-B14F-4D97-AF65-F5344CB8AC3E}">
        <p14:creationId xmlns:p14="http://schemas.microsoft.com/office/powerpoint/2010/main" val="31763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2F0B4C0-467B-CD90-AB99-F3439499BAF1}"/>
              </a:ext>
            </a:extLst>
          </p:cNvPr>
          <p:cNvSpPr>
            <a:spLocks noGrp="1"/>
          </p:cNvSpPr>
          <p:nvPr>
            <p:ph type="title"/>
          </p:nvPr>
        </p:nvSpPr>
        <p:spPr>
          <a:xfrm>
            <a:off x="1130299" y="1156335"/>
            <a:ext cx="4813301" cy="849611"/>
          </a:xfrm>
        </p:spPr>
        <p:txBody>
          <a:bodyPr>
            <a:normAutofit/>
          </a:bodyPr>
          <a:lstStyle/>
          <a:p>
            <a:r>
              <a:rPr lang="nl-NL" sz="3400" dirty="0"/>
              <a:t>Wat doet jongerenwerk?</a:t>
            </a:r>
          </a:p>
        </p:txBody>
      </p:sp>
      <p:sp>
        <p:nvSpPr>
          <p:cNvPr id="4" name="Tijdelijke aanduiding voor inhoud 3">
            <a:extLst>
              <a:ext uri="{FF2B5EF4-FFF2-40B4-BE49-F238E27FC236}">
                <a16:creationId xmlns:a16="http://schemas.microsoft.com/office/drawing/2014/main" id="{4FFD31D0-BAF2-35FB-8F6F-420A5072B195}"/>
              </a:ext>
            </a:extLst>
          </p:cNvPr>
          <p:cNvSpPr>
            <a:spLocks noGrp="1"/>
          </p:cNvSpPr>
          <p:nvPr>
            <p:ph idx="1"/>
          </p:nvPr>
        </p:nvSpPr>
        <p:spPr>
          <a:xfrm>
            <a:off x="1130299" y="2360402"/>
            <a:ext cx="4620261" cy="3865185"/>
          </a:xfrm>
        </p:spPr>
        <p:txBody>
          <a:bodyPr>
            <a:normAutofit fontScale="92500" lnSpcReduction="20000"/>
          </a:bodyPr>
          <a:lstStyle/>
          <a:p>
            <a:pPr marL="285750" indent="-285750">
              <a:buFont typeface="Arial" panose="020B0604020202020204" pitchFamily="34" charset="0"/>
              <a:buChar char="•"/>
            </a:pPr>
            <a:r>
              <a:rPr lang="nl-NL" dirty="0"/>
              <a:t>De spin in het web tussen meerdere leefwerelden (online en offline) &amp; heeft de brugfunctie in het werken in de wijk en het netwerk van jongeren </a:t>
            </a:r>
          </a:p>
          <a:p>
            <a:pPr marL="285750" indent="-285750">
              <a:buFont typeface="Arial" panose="020B0604020202020204" pitchFamily="34" charset="0"/>
              <a:buChar char="•"/>
            </a:pPr>
            <a:r>
              <a:rPr lang="nl-NL" dirty="0"/>
              <a:t>Preventieve inzet in de vorm van: </a:t>
            </a:r>
          </a:p>
          <a:p>
            <a:pPr marL="742950" lvl="1" indent="-285750">
              <a:buFont typeface="Courier New" panose="02070309020205020404" pitchFamily="49" charset="0"/>
              <a:buChar char="o"/>
            </a:pPr>
            <a:r>
              <a:rPr lang="nl-NL" sz="1600" dirty="0"/>
              <a:t>(</a:t>
            </a:r>
            <a:r>
              <a:rPr lang="nl-NL" sz="1600" dirty="0" err="1"/>
              <a:t>mn</a:t>
            </a:r>
            <a:r>
              <a:rPr lang="nl-NL" sz="1600" dirty="0"/>
              <a:t>) collectieve coaching </a:t>
            </a:r>
          </a:p>
          <a:p>
            <a:pPr marL="742950" lvl="1" indent="-285750">
              <a:buFont typeface="Courier New" panose="02070309020205020404" pitchFamily="49" charset="0"/>
              <a:buChar char="o"/>
            </a:pPr>
            <a:r>
              <a:rPr lang="nl-NL" sz="1600" dirty="0"/>
              <a:t>Individuele coaching</a:t>
            </a:r>
          </a:p>
          <a:p>
            <a:pPr marL="285750" indent="-285750">
              <a:buFont typeface="Arial" panose="020B0604020202020204" pitchFamily="34" charset="0"/>
              <a:buChar char="•"/>
            </a:pPr>
            <a:r>
              <a:rPr lang="nl-NL" dirty="0"/>
              <a:t>Jongerenwerk is waar de jongeren zijn: </a:t>
            </a:r>
          </a:p>
          <a:p>
            <a:pPr marL="742950" lvl="1" indent="-285750">
              <a:buFont typeface="Arial" panose="020B0604020202020204" pitchFamily="34" charset="0"/>
              <a:buChar char="•"/>
            </a:pPr>
            <a:r>
              <a:rPr lang="nl-NL" sz="1600" dirty="0"/>
              <a:t>Jongerencentra </a:t>
            </a:r>
          </a:p>
          <a:p>
            <a:pPr marL="742950" lvl="1" indent="-285750">
              <a:buFont typeface="Arial" panose="020B0604020202020204" pitchFamily="34" charset="0"/>
              <a:buChar char="•"/>
            </a:pPr>
            <a:r>
              <a:rPr lang="nl-NL" sz="1600" dirty="0"/>
              <a:t>Scholen</a:t>
            </a:r>
          </a:p>
          <a:p>
            <a:pPr marL="742950" lvl="1" indent="-285750">
              <a:buFont typeface="Arial" panose="020B0604020202020204" pitchFamily="34" charset="0"/>
              <a:buChar char="•"/>
            </a:pPr>
            <a:r>
              <a:rPr lang="nl-NL" sz="1600" dirty="0"/>
              <a:t>Ambulant </a:t>
            </a:r>
          </a:p>
          <a:p>
            <a:pPr marL="285750" indent="-285750">
              <a:buFont typeface="Arial" panose="020B0604020202020204" pitchFamily="34" charset="0"/>
              <a:buChar char="•"/>
            </a:pPr>
            <a:r>
              <a:rPr lang="nl-NL" dirty="0"/>
              <a:t>Leeftijd  10 – 23 jaar </a:t>
            </a:r>
          </a:p>
          <a:p>
            <a:pPr marL="285750" indent="-285750">
              <a:buFont typeface="Arial" panose="020B0604020202020204" pitchFamily="34" charset="0"/>
              <a:buChar char="•"/>
            </a:pPr>
            <a:r>
              <a:rPr lang="nl-NL" dirty="0"/>
              <a:t>Bij het jongerenwerk komen jongeren met diverse achtergronden, krachten en kwetsbaarheden. Ook jongeren met meerdere en complexe problemen vinden een plek bij het jongerenwerk. </a:t>
            </a:r>
          </a:p>
          <a:p>
            <a:endParaRPr lang="nl-NL" dirty="0"/>
          </a:p>
        </p:txBody>
      </p:sp>
      <p:pic>
        <p:nvPicPr>
          <p:cNvPr id="5" name="Afbeelding 4">
            <a:extLst>
              <a:ext uri="{FF2B5EF4-FFF2-40B4-BE49-F238E27FC236}">
                <a16:creationId xmlns:a16="http://schemas.microsoft.com/office/drawing/2014/main" id="{771F833B-8D71-73C9-6041-7B75BD9C1E23}"/>
              </a:ext>
            </a:extLst>
          </p:cNvPr>
          <p:cNvPicPr>
            <a:picLocks noChangeAspect="1"/>
          </p:cNvPicPr>
          <p:nvPr/>
        </p:nvPicPr>
        <p:blipFill>
          <a:blip r:embed="rId3"/>
          <a:stretch>
            <a:fillRect/>
          </a:stretch>
        </p:blipFill>
        <p:spPr>
          <a:xfrm>
            <a:off x="7391317" y="1533618"/>
            <a:ext cx="2586872" cy="2596922"/>
          </a:xfrm>
          <a:prstGeom prst="rect">
            <a:avLst/>
          </a:prstGeom>
        </p:spPr>
      </p:pic>
      <p:pic>
        <p:nvPicPr>
          <p:cNvPr id="7" name="Afbeelding 6">
            <a:extLst>
              <a:ext uri="{FF2B5EF4-FFF2-40B4-BE49-F238E27FC236}">
                <a16:creationId xmlns:a16="http://schemas.microsoft.com/office/drawing/2014/main" id="{89501591-743F-B06F-9677-02B919DF29F3}"/>
              </a:ext>
            </a:extLst>
          </p:cNvPr>
          <p:cNvPicPr>
            <a:picLocks noChangeAspect="1"/>
          </p:cNvPicPr>
          <p:nvPr/>
        </p:nvPicPr>
        <p:blipFill>
          <a:blip r:embed="rId4"/>
          <a:stretch>
            <a:fillRect/>
          </a:stretch>
        </p:blipFill>
        <p:spPr>
          <a:xfrm>
            <a:off x="7391317" y="4436780"/>
            <a:ext cx="3402490" cy="2025874"/>
          </a:xfrm>
          <a:prstGeom prst="rect">
            <a:avLst/>
          </a:prstGeom>
        </p:spPr>
      </p:pic>
    </p:spTree>
    <p:extLst>
      <p:ext uri="{BB962C8B-B14F-4D97-AF65-F5344CB8AC3E}">
        <p14:creationId xmlns:p14="http://schemas.microsoft.com/office/powerpoint/2010/main" val="200866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500"/>
                                        <p:tgtEl>
                                          <p:spTgt spid="4">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4D8C8-E6C0-9ABE-A1F6-480F7AEA5A6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1CC7E475-58EB-8529-ADAE-6E0CEECE118A}"/>
              </a:ext>
            </a:extLst>
          </p:cNvPr>
          <p:cNvSpPr>
            <a:spLocks noGrp="1"/>
          </p:cNvSpPr>
          <p:nvPr>
            <p:ph type="title"/>
          </p:nvPr>
        </p:nvSpPr>
        <p:spPr>
          <a:xfrm>
            <a:off x="1130298" y="1295988"/>
            <a:ext cx="4813301" cy="803549"/>
          </a:xfrm>
        </p:spPr>
        <p:txBody>
          <a:bodyPr>
            <a:normAutofit/>
          </a:bodyPr>
          <a:lstStyle/>
          <a:p>
            <a:r>
              <a:rPr lang="nl-NL" sz="3400" dirty="0"/>
              <a:t>Wat doet jongerenwerk?</a:t>
            </a:r>
          </a:p>
        </p:txBody>
      </p:sp>
      <p:sp>
        <p:nvSpPr>
          <p:cNvPr id="4" name="Tijdelijke aanduiding voor inhoud 3">
            <a:extLst>
              <a:ext uri="{FF2B5EF4-FFF2-40B4-BE49-F238E27FC236}">
                <a16:creationId xmlns:a16="http://schemas.microsoft.com/office/drawing/2014/main" id="{B810A3DE-BE50-65BB-AEC6-40BFE47DDE9C}"/>
              </a:ext>
            </a:extLst>
          </p:cNvPr>
          <p:cNvSpPr>
            <a:spLocks noGrp="1"/>
          </p:cNvSpPr>
          <p:nvPr>
            <p:ph idx="1"/>
          </p:nvPr>
        </p:nvSpPr>
        <p:spPr>
          <a:xfrm>
            <a:off x="1130298" y="2597469"/>
            <a:ext cx="6200943" cy="2964543"/>
          </a:xfrm>
        </p:spPr>
        <p:txBody>
          <a:bodyPr>
            <a:normAutofit/>
          </a:bodyPr>
          <a:lstStyle/>
          <a:p>
            <a:pPr marL="285750" indent="-285750">
              <a:buFont typeface="Arial" panose="020B0604020202020204" pitchFamily="34" charset="0"/>
              <a:buChar char="•"/>
            </a:pPr>
            <a:r>
              <a:rPr lang="nl-NL" dirty="0"/>
              <a:t>Verschil tussen de jeugdhulpverlening en jongerenwerk</a:t>
            </a:r>
          </a:p>
          <a:p>
            <a:pPr marL="742950" lvl="1" indent="-285750">
              <a:buFont typeface="Arial" panose="020B0604020202020204" pitchFamily="34" charset="0"/>
              <a:buChar char="•"/>
            </a:pPr>
            <a:r>
              <a:rPr lang="nl-NL" dirty="0"/>
              <a:t>Jongerenwerk werkt preventief </a:t>
            </a:r>
          </a:p>
          <a:p>
            <a:pPr marL="742950" lvl="1" indent="-285750">
              <a:buFont typeface="Arial" panose="020B0604020202020204" pitchFamily="34" charset="0"/>
              <a:buChar char="•"/>
            </a:pPr>
            <a:r>
              <a:rPr lang="nl-NL" dirty="0"/>
              <a:t>Veelal in groepsverband, laagdrempelige activiteiten als middel voor diepere thema’s </a:t>
            </a:r>
          </a:p>
          <a:p>
            <a:pPr marL="742950" lvl="1" indent="-285750">
              <a:buFont typeface="Arial" panose="020B0604020202020204" pitchFamily="34" charset="0"/>
              <a:buChar char="•"/>
            </a:pPr>
            <a:r>
              <a:rPr lang="nl-NL" dirty="0"/>
              <a:t>Jongerenwerk is er zolang als jongere dat nodig heeft en op de manier waarop de jongere dat nodig heeft </a:t>
            </a:r>
          </a:p>
          <a:p>
            <a:pPr marL="742950" lvl="1"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Jongerenwerk werkt vanuit de krachtgerichte benadering: </a:t>
            </a:r>
          </a:p>
          <a:p>
            <a:pPr marL="742950" lvl="1" indent="-285750">
              <a:buFont typeface="Arial" panose="020B0604020202020204" pitchFamily="34" charset="0"/>
              <a:buChar char="•"/>
            </a:pPr>
            <a:r>
              <a:rPr lang="nl-NL" dirty="0"/>
              <a:t>Veerkracht, dromen, talenten, positieve mogelijkheden, netwerk opbouwen en plezier </a:t>
            </a:r>
          </a:p>
          <a:p>
            <a:endParaRPr lang="nl-NL" dirty="0"/>
          </a:p>
        </p:txBody>
      </p:sp>
      <p:pic>
        <p:nvPicPr>
          <p:cNvPr id="9" name="Afbeelding 8">
            <a:extLst>
              <a:ext uri="{FF2B5EF4-FFF2-40B4-BE49-F238E27FC236}">
                <a16:creationId xmlns:a16="http://schemas.microsoft.com/office/drawing/2014/main" id="{160F7736-B90E-461B-EE2B-CF81543BF0FC}"/>
              </a:ext>
            </a:extLst>
          </p:cNvPr>
          <p:cNvPicPr>
            <a:picLocks noChangeAspect="1"/>
          </p:cNvPicPr>
          <p:nvPr/>
        </p:nvPicPr>
        <p:blipFill>
          <a:blip r:embed="rId3"/>
          <a:stretch>
            <a:fillRect/>
          </a:stretch>
        </p:blipFill>
        <p:spPr>
          <a:xfrm>
            <a:off x="7574747" y="4713941"/>
            <a:ext cx="3962668" cy="1696142"/>
          </a:xfrm>
          <a:prstGeom prst="rect">
            <a:avLst/>
          </a:prstGeom>
        </p:spPr>
      </p:pic>
    </p:spTree>
    <p:extLst>
      <p:ext uri="{BB962C8B-B14F-4D97-AF65-F5344CB8AC3E}">
        <p14:creationId xmlns:p14="http://schemas.microsoft.com/office/powerpoint/2010/main" val="337715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24B6F-2FBD-B204-9E97-659DDAF2C4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E46AC3A-F717-DAB1-657D-F90044DF8188}"/>
              </a:ext>
            </a:extLst>
          </p:cNvPr>
          <p:cNvSpPr>
            <a:spLocks noGrp="1"/>
          </p:cNvSpPr>
          <p:nvPr>
            <p:ph type="title"/>
          </p:nvPr>
        </p:nvSpPr>
        <p:spPr>
          <a:xfrm>
            <a:off x="1993899" y="559732"/>
            <a:ext cx="4813301" cy="947848"/>
          </a:xfrm>
        </p:spPr>
        <p:txBody>
          <a:bodyPr lIns="0" rtlCol="0">
            <a:noAutofit/>
          </a:bodyPr>
          <a:lstStyle/>
          <a:p>
            <a:r>
              <a:rPr lang="nl-NL" sz="3400" dirty="0"/>
              <a:t>Karakteristieken van het jongerenwerk </a:t>
            </a:r>
          </a:p>
        </p:txBody>
      </p:sp>
      <p:sp>
        <p:nvSpPr>
          <p:cNvPr id="3" name="Tijdelijke aanduiding voor inhoud 2">
            <a:extLst>
              <a:ext uri="{FF2B5EF4-FFF2-40B4-BE49-F238E27FC236}">
                <a16:creationId xmlns:a16="http://schemas.microsoft.com/office/drawing/2014/main" id="{9768FBD4-9BEF-BC95-A885-D214EB1B2AA2}"/>
              </a:ext>
            </a:extLst>
          </p:cNvPr>
          <p:cNvSpPr>
            <a:spLocks noGrp="1"/>
          </p:cNvSpPr>
          <p:nvPr>
            <p:ph idx="1"/>
          </p:nvPr>
        </p:nvSpPr>
        <p:spPr>
          <a:xfrm>
            <a:off x="1130298" y="2300264"/>
            <a:ext cx="7828171" cy="3608301"/>
          </a:xfrm>
        </p:spPr>
        <p:txBody>
          <a:bodyPr vert="horz" lIns="0" tIns="45720" rIns="91440" bIns="45720" rtlCol="0" anchor="t">
            <a:normAutofit/>
          </a:bodyPr>
          <a:lstStyle/>
          <a:p>
            <a:pPr marL="285750" indent="-285750">
              <a:buFont typeface="Calibri" panose="020B0604020202020204" pitchFamily="34" charset="0"/>
              <a:buChar char="-"/>
            </a:pPr>
            <a:endParaRPr lang="nl-NL" sz="2400" dirty="0"/>
          </a:p>
          <a:p>
            <a:pPr marL="285750" indent="-285750">
              <a:buFont typeface="Calibri" panose="020B0604020202020204" pitchFamily="34" charset="0"/>
              <a:buChar char="-"/>
            </a:pPr>
            <a:endParaRPr lang="nl-NL" sz="2400" dirty="0"/>
          </a:p>
          <a:p>
            <a:pPr marL="285750" indent="-285750">
              <a:buFont typeface="Calibri" panose="020B0604020202020204" pitchFamily="34" charset="0"/>
              <a:buChar char="-"/>
            </a:pPr>
            <a:endParaRPr lang="nl-NL" sz="2400" dirty="0"/>
          </a:p>
          <a:p>
            <a:pPr marL="285750" indent="-285750">
              <a:buFont typeface="Calibri" panose="020B0604020202020204" pitchFamily="34" charset="0"/>
              <a:buChar char="-"/>
            </a:pPr>
            <a:endParaRPr lang="nl-NL" sz="2400" dirty="0"/>
          </a:p>
          <a:p>
            <a:pPr marL="285750" indent="-285750">
              <a:buFont typeface="Calibri" panose="020B0604020202020204" pitchFamily="34" charset="0"/>
              <a:buChar char="-"/>
            </a:pPr>
            <a:endParaRPr lang="nl-NL" sz="2400" dirty="0"/>
          </a:p>
          <a:p>
            <a:pPr marL="285750" indent="-285750">
              <a:buFont typeface="Calibri" panose="020B0604020202020204" pitchFamily="34" charset="0"/>
              <a:buChar char="-"/>
            </a:pPr>
            <a:endParaRPr lang="nl-NL" sz="2400" dirty="0"/>
          </a:p>
          <a:p>
            <a:pPr marL="285750" indent="-285750">
              <a:buFont typeface="Calibri" panose="020B0604020202020204" pitchFamily="34" charset="0"/>
              <a:buChar char="-"/>
            </a:pPr>
            <a:endParaRPr lang="nl-NL" sz="2400" dirty="0"/>
          </a:p>
          <a:p>
            <a:pPr marL="285750" indent="-285750">
              <a:buFont typeface="Calibri" panose="020B0604020202020204" pitchFamily="34" charset="0"/>
              <a:buChar char="-"/>
            </a:pPr>
            <a:endParaRPr lang="nl-NL" sz="2400" dirty="0"/>
          </a:p>
        </p:txBody>
      </p:sp>
      <p:sp>
        <p:nvSpPr>
          <p:cNvPr id="13" name="Tijdelijke aanduiding voor voettekst 12">
            <a:extLst>
              <a:ext uri="{FF2B5EF4-FFF2-40B4-BE49-F238E27FC236}">
                <a16:creationId xmlns:a16="http://schemas.microsoft.com/office/drawing/2014/main" id="{7710B355-2AE8-A2AE-4736-64F0BF3510E8}"/>
              </a:ext>
            </a:extLst>
          </p:cNvPr>
          <p:cNvSpPr>
            <a:spLocks noGrp="1"/>
          </p:cNvSpPr>
          <p:nvPr>
            <p:ph type="ftr" sz="quarter" idx="3"/>
          </p:nvPr>
        </p:nvSpPr>
        <p:spPr>
          <a:xfrm>
            <a:off x="4038600" y="6356350"/>
            <a:ext cx="4114800" cy="365125"/>
          </a:xfrm>
        </p:spPr>
        <p:txBody>
          <a:bodyPr rtlCol="0"/>
          <a:lstStyle/>
          <a:p>
            <a:pPr rtl="0"/>
            <a:r>
              <a:rPr lang="nl-NL"/>
              <a:t>Presentatie conferentie</a:t>
            </a:r>
          </a:p>
        </p:txBody>
      </p:sp>
      <p:sp>
        <p:nvSpPr>
          <p:cNvPr id="15" name="Tijdelijke aanduiding voor dianummer 14">
            <a:extLst>
              <a:ext uri="{FF2B5EF4-FFF2-40B4-BE49-F238E27FC236}">
                <a16:creationId xmlns:a16="http://schemas.microsoft.com/office/drawing/2014/main" id="{9B979BA2-53B2-9A40-F504-ACA2EF662693}"/>
              </a:ext>
            </a:extLst>
          </p:cNvPr>
          <p:cNvSpPr>
            <a:spLocks noGrp="1"/>
          </p:cNvSpPr>
          <p:nvPr>
            <p:ph type="sldNum" sz="quarter" idx="4"/>
          </p:nvPr>
        </p:nvSpPr>
        <p:spPr>
          <a:xfrm>
            <a:off x="8610600" y="6356350"/>
            <a:ext cx="2743200" cy="365125"/>
          </a:xfrm>
        </p:spPr>
        <p:txBody>
          <a:bodyPr rtlCol="0"/>
          <a:lstStyle/>
          <a:p>
            <a:pPr rtl="0"/>
            <a:fld id="{B5CEABB6-07DC-46E8-9B57-56EC44A396E5}" type="slidenum">
              <a:rPr lang="nl-NL" smtClean="0"/>
              <a:pPr rtl="0"/>
              <a:t>7</a:t>
            </a:fld>
            <a:endParaRPr lang="nl-NL"/>
          </a:p>
        </p:txBody>
      </p:sp>
      <p:sp>
        <p:nvSpPr>
          <p:cNvPr id="74" name="Rechthoek 73">
            <a:extLst>
              <a:ext uri="{FF2B5EF4-FFF2-40B4-BE49-F238E27FC236}">
                <a16:creationId xmlns:a16="http://schemas.microsoft.com/office/drawing/2014/main" id="{771E739E-1049-4BAB-B5D7-BB182EC1BF17}"/>
              </a:ext>
              <a:ext uri="{C183D7F6-B498-43B3-948B-1728B52AA6E4}">
                <adec:decorative xmlns:adec="http://schemas.microsoft.com/office/drawing/2017/decorative" val="1"/>
              </a:ext>
            </a:extLst>
          </p:cNvPr>
          <p:cNvSpPr/>
          <p:nvPr/>
        </p:nvSpPr>
        <p:spPr>
          <a:xfrm>
            <a:off x="1130300" y="609303"/>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16" name="Tijdelijke aanduiding voor afbeelding 9" descr="Afbeelding met kleding, persoon, schoeisel, person&#10;&#10;Door AI gegenereerde inhoud is mogelijk onjuist.">
            <a:extLst>
              <a:ext uri="{FF2B5EF4-FFF2-40B4-BE49-F238E27FC236}">
                <a16:creationId xmlns:a16="http://schemas.microsoft.com/office/drawing/2014/main" id="{D351C0B8-7084-7965-7D2A-F5C12255A6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7288" b="17288"/>
          <a:stretch>
            <a:fillRect/>
          </a:stretch>
        </p:blipFill>
        <p:spPr>
          <a:xfrm>
            <a:off x="8550463" y="1507580"/>
            <a:ext cx="3281156" cy="1899062"/>
          </a:xfrm>
        </p:spPr>
      </p:pic>
      <p:sp>
        <p:nvSpPr>
          <p:cNvPr id="4" name="Tijdelijke aanduiding voor inhoud 5">
            <a:extLst>
              <a:ext uri="{FF2B5EF4-FFF2-40B4-BE49-F238E27FC236}">
                <a16:creationId xmlns:a16="http://schemas.microsoft.com/office/drawing/2014/main" id="{B752EACF-BC50-E92F-853D-18A5E93C65F0}"/>
              </a:ext>
            </a:extLst>
          </p:cNvPr>
          <p:cNvSpPr txBox="1">
            <a:spLocks/>
          </p:cNvSpPr>
          <p:nvPr/>
        </p:nvSpPr>
        <p:spPr>
          <a:xfrm>
            <a:off x="1130298" y="2096741"/>
            <a:ext cx="5358992" cy="2964543"/>
          </a:xfrm>
          <a:prstGeom prst="rect">
            <a:avLst/>
          </a:prstGeom>
        </p:spPr>
        <p:txBody>
          <a:bodyPr vert="horz" lIns="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Present in de </a:t>
            </a:r>
            <a:r>
              <a:rPr lang="en-US" sz="1800" dirty="0" err="1"/>
              <a:t>leefwereld</a:t>
            </a:r>
            <a:r>
              <a:rPr lang="en-US" sz="1800" dirty="0"/>
              <a:t> van </a:t>
            </a:r>
            <a:r>
              <a:rPr lang="en-US" sz="1800" dirty="0" err="1"/>
              <a:t>jongeren</a:t>
            </a:r>
            <a:r>
              <a:rPr lang="en-US" sz="1800" dirty="0"/>
              <a:t> &amp; </a:t>
            </a:r>
            <a:r>
              <a:rPr lang="en-US" sz="1800" dirty="0" err="1"/>
              <a:t>flexibel</a:t>
            </a:r>
            <a:endParaRPr lang="en-US" sz="1800" dirty="0"/>
          </a:p>
          <a:p>
            <a:pPr marL="285750" indent="-285750">
              <a:buFont typeface="Arial" panose="020B0604020202020204" pitchFamily="34" charset="0"/>
              <a:buChar char="•"/>
            </a:pPr>
            <a:r>
              <a:rPr lang="en-US" sz="1800" dirty="0" err="1"/>
              <a:t>Vrijwillige</a:t>
            </a:r>
            <a:r>
              <a:rPr lang="en-US" sz="1800" dirty="0"/>
              <a:t>/</a:t>
            </a:r>
            <a:r>
              <a:rPr lang="en-US" sz="1800" dirty="0" err="1"/>
              <a:t>vertrouwensrelatie</a:t>
            </a:r>
            <a:r>
              <a:rPr lang="en-US" sz="1800" dirty="0"/>
              <a:t> </a:t>
            </a:r>
            <a:r>
              <a:rPr lang="en-US" sz="1800" dirty="0" err="1"/>
              <a:t>als</a:t>
            </a:r>
            <a:r>
              <a:rPr lang="en-US" sz="1800" dirty="0"/>
              <a:t> basis </a:t>
            </a:r>
          </a:p>
          <a:p>
            <a:pPr marL="285750" indent="-285750">
              <a:buFont typeface="Arial" panose="020B0604020202020204" pitchFamily="34" charset="0"/>
              <a:buChar char="•"/>
            </a:pPr>
            <a:r>
              <a:rPr lang="en-US" sz="1800" dirty="0" err="1"/>
              <a:t>Maatschappelijk</a:t>
            </a:r>
            <a:r>
              <a:rPr lang="en-US" sz="1800" dirty="0"/>
              <a:t> </a:t>
            </a:r>
            <a:r>
              <a:rPr lang="en-US" sz="1800" dirty="0" err="1"/>
              <a:t>bewust</a:t>
            </a:r>
            <a:r>
              <a:rPr lang="en-US" sz="1800" dirty="0"/>
              <a:t> </a:t>
            </a:r>
          </a:p>
          <a:p>
            <a:pPr marL="285750" indent="-285750">
              <a:buFont typeface="Arial" panose="020B0604020202020204" pitchFamily="34" charset="0"/>
              <a:buChar char="•"/>
            </a:pPr>
            <a:r>
              <a:rPr lang="en-US" sz="1800" dirty="0" err="1"/>
              <a:t>Samenredzaamheid</a:t>
            </a:r>
            <a:r>
              <a:rPr lang="en-US" sz="1800" dirty="0"/>
              <a:t> </a:t>
            </a:r>
          </a:p>
          <a:p>
            <a:pPr marL="285750" indent="-285750">
              <a:buFont typeface="Arial" panose="020B0604020202020204" pitchFamily="34" charset="0"/>
              <a:buChar char="•"/>
            </a:pPr>
            <a:r>
              <a:rPr lang="en-US" sz="1800" dirty="0" err="1"/>
              <a:t>Veilige</a:t>
            </a:r>
            <a:r>
              <a:rPr lang="en-US" sz="1800" dirty="0"/>
              <a:t> </a:t>
            </a:r>
            <a:r>
              <a:rPr lang="en-US" sz="1800" dirty="0" err="1"/>
              <a:t>ontmoetingsruimte</a:t>
            </a:r>
            <a:r>
              <a:rPr lang="en-US" sz="1800" dirty="0"/>
              <a:t> </a:t>
            </a:r>
          </a:p>
        </p:txBody>
      </p:sp>
      <p:pic>
        <p:nvPicPr>
          <p:cNvPr id="7" name="Picture 2" descr="participatie – Kenniscentrum Ongelijkheid">
            <a:extLst>
              <a:ext uri="{FF2B5EF4-FFF2-40B4-BE49-F238E27FC236}">
                <a16:creationId xmlns:a16="http://schemas.microsoft.com/office/drawing/2014/main" id="{FDB3915E-C7A2-8936-DE2F-584A89B142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0464" y="3776999"/>
            <a:ext cx="3281156" cy="2183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1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B3C28-7482-B275-167B-3F474DB20B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24C11A-8B50-146C-2AB0-68C7A6402CE9}"/>
              </a:ext>
            </a:extLst>
          </p:cNvPr>
          <p:cNvSpPr>
            <a:spLocks noGrp="1"/>
          </p:cNvSpPr>
          <p:nvPr>
            <p:ph type="title"/>
          </p:nvPr>
        </p:nvSpPr>
        <p:spPr>
          <a:xfrm>
            <a:off x="1130300" y="1754222"/>
            <a:ext cx="4813301" cy="648466"/>
          </a:xfrm>
        </p:spPr>
        <p:txBody>
          <a:bodyPr lIns="0" rtlCol="0">
            <a:normAutofit/>
          </a:bodyPr>
          <a:lstStyle/>
          <a:p>
            <a:r>
              <a:rPr lang="nl-NL" sz="2000" dirty="0"/>
              <a:t>Groei in:</a:t>
            </a:r>
            <a:endParaRPr lang="nl-NL" dirty="0"/>
          </a:p>
        </p:txBody>
      </p:sp>
      <p:sp>
        <p:nvSpPr>
          <p:cNvPr id="15" name="Tijdelijke aanduiding voor dianummer 14">
            <a:extLst>
              <a:ext uri="{FF2B5EF4-FFF2-40B4-BE49-F238E27FC236}">
                <a16:creationId xmlns:a16="http://schemas.microsoft.com/office/drawing/2014/main" id="{6B88C736-13C3-686A-B78B-7615878507CE}"/>
              </a:ext>
            </a:extLst>
          </p:cNvPr>
          <p:cNvSpPr>
            <a:spLocks noGrp="1"/>
          </p:cNvSpPr>
          <p:nvPr>
            <p:ph type="sldNum" sz="quarter" idx="4"/>
          </p:nvPr>
        </p:nvSpPr>
        <p:spPr>
          <a:xfrm>
            <a:off x="8610600" y="6356350"/>
            <a:ext cx="2743200" cy="365125"/>
          </a:xfrm>
        </p:spPr>
        <p:txBody>
          <a:bodyPr rtlCol="0"/>
          <a:lstStyle/>
          <a:p>
            <a:pPr rtl="0"/>
            <a:fld id="{B5CEABB6-07DC-46E8-9B57-56EC44A396E5}" type="slidenum">
              <a:rPr lang="nl-NL" smtClean="0"/>
              <a:pPr rtl="0"/>
              <a:t>8</a:t>
            </a:fld>
            <a:endParaRPr lang="nl-NL"/>
          </a:p>
        </p:txBody>
      </p:sp>
      <p:sp>
        <p:nvSpPr>
          <p:cNvPr id="74" name="Rechthoek 73">
            <a:extLst>
              <a:ext uri="{FF2B5EF4-FFF2-40B4-BE49-F238E27FC236}">
                <a16:creationId xmlns:a16="http://schemas.microsoft.com/office/drawing/2014/main" id="{70829D08-CC31-91B4-6526-CA7E34A58A4E}"/>
              </a:ext>
              <a:ext uri="{C183D7F6-B498-43B3-948B-1728B52AA6E4}">
                <adec:decorative xmlns:adec="http://schemas.microsoft.com/office/drawing/2017/decorative" val="1"/>
              </a:ext>
            </a:extLst>
          </p:cNvPr>
          <p:cNvSpPr/>
          <p:nvPr/>
        </p:nvSpPr>
        <p:spPr>
          <a:xfrm>
            <a:off x="1130300" y="609303"/>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12" name="Tijdelijke aanduiding voor afbeelding 7" descr="Afbeelding met kleding, overdekt, meubels, persoon&#10;&#10;Door AI gegenereerde inhoud is mogelijk onjuist.">
            <a:extLst>
              <a:ext uri="{FF2B5EF4-FFF2-40B4-BE49-F238E27FC236}">
                <a16:creationId xmlns:a16="http://schemas.microsoft.com/office/drawing/2014/main" id="{A49E9344-312B-94D8-D269-10178BFCACAD}"/>
              </a:ext>
            </a:extLst>
          </p:cNvPr>
          <p:cNvPicPr>
            <a:picLocks noChangeAspect="1"/>
          </p:cNvPicPr>
          <p:nvPr/>
        </p:nvPicPr>
        <p:blipFill>
          <a:blip r:embed="rId3">
            <a:extLst>
              <a:ext uri="{28A0092B-C50C-407E-A947-70E740481C1C}">
                <a14:useLocalDpi xmlns:a14="http://schemas.microsoft.com/office/drawing/2010/main" val="0"/>
              </a:ext>
            </a:extLst>
          </a:blip>
          <a:srcRect t="26282" b="26282"/>
          <a:stretch>
            <a:fillRect/>
          </a:stretch>
        </p:blipFill>
        <p:spPr>
          <a:xfrm>
            <a:off x="7614006" y="3014023"/>
            <a:ext cx="3256020" cy="1884513"/>
          </a:xfrm>
          <a:prstGeom prst="rect">
            <a:avLst/>
          </a:prstGeom>
        </p:spPr>
      </p:pic>
      <p:sp>
        <p:nvSpPr>
          <p:cNvPr id="4" name="Titel 2">
            <a:extLst>
              <a:ext uri="{FF2B5EF4-FFF2-40B4-BE49-F238E27FC236}">
                <a16:creationId xmlns:a16="http://schemas.microsoft.com/office/drawing/2014/main" id="{E6C7D400-EBE7-159C-958A-56B0164D8721}"/>
              </a:ext>
            </a:extLst>
          </p:cNvPr>
          <p:cNvSpPr txBox="1">
            <a:spLocks/>
          </p:cNvSpPr>
          <p:nvPr/>
        </p:nvSpPr>
        <p:spPr>
          <a:xfrm>
            <a:off x="2108198" y="523042"/>
            <a:ext cx="7670803" cy="852785"/>
          </a:xfrm>
          <a:prstGeom prst="rect">
            <a:avLst/>
          </a:prstGeom>
        </p:spPr>
        <p:txBody>
          <a:bodyPr vert="horz" lIns="0" tIns="45720" rIns="91440" bIns="45720" rtlCol="0" anchor="b">
            <a:no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nl-NL" sz="3400" dirty="0"/>
              <a:t>Ervaringen van jongeren die komen bij het jongerenwerk </a:t>
            </a:r>
          </a:p>
        </p:txBody>
      </p:sp>
      <p:sp>
        <p:nvSpPr>
          <p:cNvPr id="6" name="Tijdelijke aanduiding voor inhoud 5">
            <a:extLst>
              <a:ext uri="{FF2B5EF4-FFF2-40B4-BE49-F238E27FC236}">
                <a16:creationId xmlns:a16="http://schemas.microsoft.com/office/drawing/2014/main" id="{46E51AEA-FEF2-E76E-04ED-83978DC3BB88}"/>
              </a:ext>
            </a:extLst>
          </p:cNvPr>
          <p:cNvSpPr>
            <a:spLocks noGrp="1"/>
          </p:cNvSpPr>
          <p:nvPr>
            <p:ph idx="1"/>
          </p:nvPr>
        </p:nvSpPr>
        <p:spPr>
          <a:xfrm>
            <a:off x="1130300" y="2591373"/>
            <a:ext cx="4203701" cy="2964543"/>
          </a:xfrm>
        </p:spPr>
        <p:txBody>
          <a:bodyPr>
            <a:normAutofit/>
          </a:bodyPr>
          <a:lstStyle/>
          <a:p>
            <a:pPr marL="285750" indent="-285750">
              <a:buFont typeface="Arial" panose="020B0604020202020204" pitchFamily="34" charset="0"/>
              <a:buChar char="•"/>
            </a:pPr>
            <a:r>
              <a:rPr lang="nl-NL" sz="1800" dirty="0"/>
              <a:t>Omvang sociale netwerk </a:t>
            </a:r>
          </a:p>
          <a:p>
            <a:pPr marL="285750" indent="-285750">
              <a:buFont typeface="Arial" panose="020B0604020202020204" pitchFamily="34" charset="0"/>
              <a:buChar char="•"/>
            </a:pPr>
            <a:r>
              <a:rPr lang="nl-NL" sz="1800" dirty="0"/>
              <a:t>Relationele vaardigheden </a:t>
            </a:r>
          </a:p>
          <a:p>
            <a:pPr marL="285750" indent="-285750">
              <a:buFont typeface="Arial" panose="020B0604020202020204" pitchFamily="34" charset="0"/>
              <a:buChar char="•"/>
            </a:pPr>
            <a:r>
              <a:rPr lang="nl-NL" sz="1800" dirty="0"/>
              <a:t>Zelfwaarde &amp; zelfvertrouwen </a:t>
            </a:r>
          </a:p>
          <a:p>
            <a:pPr marL="285750" indent="-285750">
              <a:buFont typeface="Arial" panose="020B0604020202020204" pitchFamily="34" charset="0"/>
              <a:buChar char="•"/>
            </a:pPr>
            <a:r>
              <a:rPr lang="nl-NL" sz="1800" dirty="0"/>
              <a:t>Maatschappelijke participatie </a:t>
            </a:r>
          </a:p>
          <a:p>
            <a:pPr marL="285750" indent="-285750">
              <a:buFont typeface="Arial" panose="020B0604020202020204" pitchFamily="34" charset="0"/>
              <a:buChar char="•"/>
            </a:pPr>
            <a:r>
              <a:rPr lang="nl-NL" sz="1800" dirty="0"/>
              <a:t>Inzicht in eigen gedrag </a:t>
            </a:r>
          </a:p>
          <a:p>
            <a:pPr marL="285750" indent="-285750">
              <a:buFont typeface="Arial" panose="020B0604020202020204" pitchFamily="34" charset="0"/>
              <a:buChar char="•"/>
            </a:pPr>
            <a:r>
              <a:rPr lang="nl-NL" sz="1800" dirty="0"/>
              <a:t>Talentonwikkeling </a:t>
            </a:r>
          </a:p>
          <a:p>
            <a:pPr marL="285750" indent="-285750">
              <a:buFont typeface="Arial" panose="020B0604020202020204" pitchFamily="34" charset="0"/>
              <a:buChar char="•"/>
            </a:pPr>
            <a:r>
              <a:rPr lang="nl-NL" sz="1800" dirty="0"/>
              <a:t>Leren kennen van andere leefwerelden </a:t>
            </a:r>
          </a:p>
        </p:txBody>
      </p:sp>
    </p:spTree>
    <p:extLst>
      <p:ext uri="{BB962C8B-B14F-4D97-AF65-F5344CB8AC3E}">
        <p14:creationId xmlns:p14="http://schemas.microsoft.com/office/powerpoint/2010/main" val="244781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0AE3202-0234-0374-228B-91B2ACC450EA}"/>
              </a:ext>
            </a:extLst>
          </p:cNvPr>
          <p:cNvSpPr>
            <a:spLocks noGrp="1"/>
          </p:cNvSpPr>
          <p:nvPr>
            <p:ph type="title"/>
          </p:nvPr>
        </p:nvSpPr>
        <p:spPr>
          <a:xfrm>
            <a:off x="1187447" y="1360136"/>
            <a:ext cx="5685302" cy="1325563"/>
          </a:xfrm>
        </p:spPr>
        <p:txBody>
          <a:bodyPr>
            <a:noAutofit/>
          </a:bodyPr>
          <a:lstStyle/>
          <a:p>
            <a:r>
              <a:rPr lang="nl-NL" sz="3400" dirty="0"/>
              <a:t>Waarom Samenspel voor de aanvullende jeugdhulp?</a:t>
            </a:r>
          </a:p>
        </p:txBody>
      </p:sp>
      <p:sp>
        <p:nvSpPr>
          <p:cNvPr id="4" name="Tijdelijke aanduiding voor inhoud 3">
            <a:extLst>
              <a:ext uri="{FF2B5EF4-FFF2-40B4-BE49-F238E27FC236}">
                <a16:creationId xmlns:a16="http://schemas.microsoft.com/office/drawing/2014/main" id="{12931AF9-A2F2-E66E-83A3-E214BBC3AC05}"/>
              </a:ext>
            </a:extLst>
          </p:cNvPr>
          <p:cNvSpPr>
            <a:spLocks noGrp="1"/>
          </p:cNvSpPr>
          <p:nvPr>
            <p:ph idx="1"/>
          </p:nvPr>
        </p:nvSpPr>
        <p:spPr>
          <a:xfrm>
            <a:off x="1777993" y="3150053"/>
            <a:ext cx="10524889" cy="2964543"/>
          </a:xfrm>
        </p:spPr>
        <p:txBody>
          <a:bodyPr/>
          <a:lstStyle/>
          <a:p>
            <a:pPr marL="342900" indent="-342900">
              <a:buFont typeface="Arial" panose="020B0604020202020204" pitchFamily="34" charset="0"/>
              <a:buChar char="•"/>
            </a:pPr>
            <a:r>
              <a:rPr lang="nl-NL" sz="2000"/>
              <a:t>Ritsen in de zorg</a:t>
            </a:r>
          </a:p>
          <a:p>
            <a:pPr marL="342900" indent="-342900">
              <a:buFont typeface="Arial" panose="020B0604020202020204" pitchFamily="34" charset="0"/>
              <a:buChar char="•"/>
            </a:pPr>
            <a:r>
              <a:rPr lang="nl-NL" sz="2000"/>
              <a:t>Van individueel naar groepsgericht </a:t>
            </a:r>
          </a:p>
          <a:p>
            <a:pPr marL="285750" indent="-285750">
              <a:buFont typeface="Arial" panose="020B0604020202020204" pitchFamily="34" charset="0"/>
              <a:buChar char="•"/>
            </a:pPr>
            <a:r>
              <a:rPr lang="nl-NL" sz="2000"/>
              <a:t>Steun- en stutplekken voor jongeren </a:t>
            </a:r>
          </a:p>
          <a:p>
            <a:pPr marL="285750" indent="-285750">
              <a:buFont typeface="Arial" panose="020B0604020202020204" pitchFamily="34" charset="0"/>
              <a:buChar char="•"/>
            </a:pPr>
            <a:r>
              <a:rPr lang="nl-NL" sz="2000"/>
              <a:t>Inhoud én bedrijfsvoering</a:t>
            </a:r>
          </a:p>
        </p:txBody>
      </p:sp>
      <p:pic>
        <p:nvPicPr>
          <p:cNvPr id="10" name="Graphic 9" descr="Rits met effen opvulling">
            <a:extLst>
              <a:ext uri="{FF2B5EF4-FFF2-40B4-BE49-F238E27FC236}">
                <a16:creationId xmlns:a16="http://schemas.microsoft.com/office/drawing/2014/main" id="{68463801-E6CE-20A5-F970-972726A6AD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4415" y="3112645"/>
            <a:ext cx="352419" cy="352419"/>
          </a:xfrm>
          <a:prstGeom prst="rect">
            <a:avLst/>
          </a:prstGeom>
        </p:spPr>
      </p:pic>
      <p:pic>
        <p:nvPicPr>
          <p:cNvPr id="12" name="Graphic 11" descr="Groep silhouet">
            <a:extLst>
              <a:ext uri="{FF2B5EF4-FFF2-40B4-BE49-F238E27FC236}">
                <a16:creationId xmlns:a16="http://schemas.microsoft.com/office/drawing/2014/main" id="{87042831-C5CF-05AD-7229-1CBA3C0E34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7446" y="3554420"/>
            <a:ext cx="434968" cy="434968"/>
          </a:xfrm>
          <a:prstGeom prst="rect">
            <a:avLst/>
          </a:prstGeom>
        </p:spPr>
      </p:pic>
      <p:pic>
        <p:nvPicPr>
          <p:cNvPr id="14" name="Graphic 13" descr="Pleister met effen opvulling">
            <a:extLst>
              <a:ext uri="{FF2B5EF4-FFF2-40B4-BE49-F238E27FC236}">
                <a16:creationId xmlns:a16="http://schemas.microsoft.com/office/drawing/2014/main" id="{0C0B52B2-755D-F3C4-AEDA-A22850F699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50908" y="4069577"/>
            <a:ext cx="290525" cy="290525"/>
          </a:xfrm>
          <a:prstGeom prst="rect">
            <a:avLst/>
          </a:prstGeom>
        </p:spPr>
      </p:pic>
      <p:pic>
        <p:nvPicPr>
          <p:cNvPr id="16" name="Graphic 15" descr="Adresboek met effen opvulling">
            <a:extLst>
              <a:ext uri="{FF2B5EF4-FFF2-40B4-BE49-F238E27FC236}">
                <a16:creationId xmlns:a16="http://schemas.microsoft.com/office/drawing/2014/main" id="{7199E708-BE39-B846-AD85-395FC4D8E7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50908" y="4453742"/>
            <a:ext cx="357164" cy="357164"/>
          </a:xfrm>
          <a:prstGeom prst="rect">
            <a:avLst/>
          </a:prstGeom>
        </p:spPr>
      </p:pic>
    </p:spTree>
    <p:extLst>
      <p:ext uri="{BB962C8B-B14F-4D97-AF65-F5344CB8AC3E}">
        <p14:creationId xmlns:p14="http://schemas.microsoft.com/office/powerpoint/2010/main" val="336236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16E19181DCAB4C9A8AECD44AA41567" ma:contentTypeVersion="10" ma:contentTypeDescription="Een nieuw document maken." ma:contentTypeScope="" ma:versionID="3837d24c828d81687855e4e7fa5ddbe9">
  <xsd:schema xmlns:xsd="http://www.w3.org/2001/XMLSchema" xmlns:xs="http://www.w3.org/2001/XMLSchema" xmlns:p="http://schemas.microsoft.com/office/2006/metadata/properties" xmlns:ns2="03b05951-49c2-4eb1-a11f-09bc29768a30" xmlns:ns3="903d8d10-da2c-449c-aee9-f99689b125ee" targetNamespace="http://schemas.microsoft.com/office/2006/metadata/properties" ma:root="true" ma:fieldsID="de510e074f38cc1ccc6788c3c7854bbe" ns2:_="" ns3:_="">
    <xsd:import namespace="03b05951-49c2-4eb1-a11f-09bc29768a30"/>
    <xsd:import namespace="903d8d10-da2c-449c-aee9-f99689b125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05951-49c2-4eb1-a11f-09bc29768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a52b378-f844-4849-954e-fd7c99660be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3d8d10-da2c-449c-aee9-f99689b125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5d3bf7c-ccc7-4354-8b15-ff0ff4dc4988}" ma:internalName="TaxCatchAll" ma:showField="CatchAllData" ma:web="903d8d10-da2c-449c-aee9-f99689b125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3b05951-49c2-4eb1-a11f-09bc29768a30">
      <Terms xmlns="http://schemas.microsoft.com/office/infopath/2007/PartnerControls"/>
    </lcf76f155ced4ddcb4097134ff3c332f>
    <TaxCatchAll xmlns="903d8d10-da2c-449c-aee9-f99689b125ee" xsi:nil="true"/>
  </documentManagement>
</p:properties>
</file>

<file path=customXml/itemProps1.xml><?xml version="1.0" encoding="utf-8"?>
<ds:datastoreItem xmlns:ds="http://schemas.openxmlformats.org/officeDocument/2006/customXml" ds:itemID="{1C3DFED4-35AE-4A87-92CE-9C527002C1DE}">
  <ds:schemaRefs>
    <ds:schemaRef ds:uri="http://schemas.microsoft.com/sharepoint/v3/contenttype/forms"/>
  </ds:schemaRefs>
</ds:datastoreItem>
</file>

<file path=customXml/itemProps2.xml><?xml version="1.0" encoding="utf-8"?>
<ds:datastoreItem xmlns:ds="http://schemas.openxmlformats.org/officeDocument/2006/customXml" ds:itemID="{C06B0DF7-B1AB-45E5-A560-47F6FBB49873}">
  <ds:schemaRefs>
    <ds:schemaRef ds:uri="03b05951-49c2-4eb1-a11f-09bc29768a30"/>
    <ds:schemaRef ds:uri="903d8d10-da2c-449c-aee9-f99689b125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CBF82F-ACD4-4046-9D32-E2518FC96143}">
  <ds:schemaRefs>
    <ds:schemaRef ds:uri="03b05951-49c2-4eb1-a11f-09bc29768a30"/>
    <ds:schemaRef ds:uri="2e6d901c-6c2a-43b2-a541-6a5ce3d6895f"/>
    <ds:schemaRef ds:uri="903d8d10-da2c-449c-aee9-f99689b125ee"/>
    <ds:schemaRef ds:uri="96a31e02-b710-4f3c-a866-7353e91a3d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3317</TotalTime>
  <Words>1616</Words>
  <Application>Microsoft Office PowerPoint</Application>
  <PresentationFormat>Breedbeeld</PresentationFormat>
  <Paragraphs>211</Paragraphs>
  <Slides>18</Slides>
  <Notes>18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Aptos</vt:lpstr>
      <vt:lpstr>Aptos Display</vt:lpstr>
      <vt:lpstr>Arial</vt:lpstr>
      <vt:lpstr>Calibri</vt:lpstr>
      <vt:lpstr>Courier New</vt:lpstr>
      <vt:lpstr>Segoe UI Emoji</vt:lpstr>
      <vt:lpstr>Wingdings</vt:lpstr>
      <vt:lpstr>Kantoorthema</vt:lpstr>
      <vt:lpstr>Samenspel Amsterdam – complementair werken jongerenwerk, OKT en aanvullende jeugdhulp </vt:lpstr>
      <vt:lpstr>Wie zijn wij?</vt:lpstr>
      <vt:lpstr>De brede beweging van Samenspel </vt:lpstr>
      <vt:lpstr>Wat is Samenspel? </vt:lpstr>
      <vt:lpstr>Wat doet jongerenwerk?</vt:lpstr>
      <vt:lpstr>Wat doet jongerenwerk?</vt:lpstr>
      <vt:lpstr>Karakteristieken van het jongerenwerk </vt:lpstr>
      <vt:lpstr>Groei in:</vt:lpstr>
      <vt:lpstr>Waarom Samenspel voor de aanvullende jeugdhulp?</vt:lpstr>
      <vt:lpstr>Verschillende initiatieven rondom de integrale samenwerking</vt:lpstr>
      <vt:lpstr>Voortbouwen op de succesvolle BOOST-groepen in  Utrecht</vt:lpstr>
      <vt:lpstr>Inzoomen op een mooie praktijk in Amsterdam! Step up</vt:lpstr>
      <vt:lpstr>Samenspel in West  Step Up!  </vt:lpstr>
      <vt:lpstr>De rolverdeling </vt:lpstr>
      <vt:lpstr>Ervaringen jongeren</vt:lpstr>
      <vt:lpstr>Welke stadsdelen is of komt Samenspel?</vt:lpstr>
      <vt:lpstr>En wat vragen wij van de jeugdhulpverlening?</vt:lpstr>
      <vt:lpstr>Zijn er nog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Gagan Cheema</dc:creator>
  <cp:lastModifiedBy>Sep Hilhorst</cp:lastModifiedBy>
  <cp:revision>1</cp:revision>
  <dcterms:created xsi:type="dcterms:W3CDTF">2025-09-08T10:02:10Z</dcterms:created>
  <dcterms:modified xsi:type="dcterms:W3CDTF">2025-12-18T10:11:48Z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0x0101003216E19181DCAB4C9A8AECD44AA41567</vt:lpwstr>
  </property>
  <property fmtid="{D5CDD505-2E9C-101B-9397-08002B2CF9AE}" pid="3" name="MediaServiceImageTags">
    <vt:lpwstr/>
  </property>
</Properties>
</file>