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1" r:id="rId3"/>
    <p:sldId id="260" r:id="rId4"/>
    <p:sldId id="262" r:id="rId5"/>
    <p:sldId id="307" r:id="rId6"/>
    <p:sldId id="308" r:id="rId7"/>
    <p:sldId id="310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2CD9C-DA32-42FF-8147-D4DA34D7C921}" v="1" dt="2024-07-09T13:41:41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je Goudriaan" userId="adc74ed6-290a-4270-bf7f-479051c5fc2a" providerId="ADAL" clId="{1E12CD9C-DA32-42FF-8147-D4DA34D7C921}"/>
    <pc:docChg chg="custSel addSld delSld modSld">
      <pc:chgData name="Maartje Goudriaan" userId="adc74ed6-290a-4270-bf7f-479051c5fc2a" providerId="ADAL" clId="{1E12CD9C-DA32-42FF-8147-D4DA34D7C921}" dt="2024-07-10T11:27:58.484" v="148" actId="47"/>
      <pc:docMkLst>
        <pc:docMk/>
      </pc:docMkLst>
      <pc:sldChg chg="del">
        <pc:chgData name="Maartje Goudriaan" userId="adc74ed6-290a-4270-bf7f-479051c5fc2a" providerId="ADAL" clId="{1E12CD9C-DA32-42FF-8147-D4DA34D7C921}" dt="2024-07-10T11:27:58.484" v="148" actId="47"/>
        <pc:sldMkLst>
          <pc:docMk/>
          <pc:sldMk cId="2856928792" sldId="256"/>
        </pc:sldMkLst>
      </pc:sldChg>
      <pc:sldChg chg="addSp delSp modSp mod modClrScheme addAnim delDesignElem chgLayout">
        <pc:chgData name="Maartje Goudriaan" userId="adc74ed6-290a-4270-bf7f-479051c5fc2a" providerId="ADAL" clId="{1E12CD9C-DA32-42FF-8147-D4DA34D7C921}" dt="2024-07-10T11:27:43.558" v="147"/>
        <pc:sldMkLst>
          <pc:docMk/>
          <pc:sldMk cId="1481311281" sldId="258"/>
        </pc:sldMkLst>
        <pc:spChg chg="del mod ord">
          <ac:chgData name="Maartje Goudriaan" userId="adc74ed6-290a-4270-bf7f-479051c5fc2a" providerId="ADAL" clId="{1E12CD9C-DA32-42FF-8147-D4DA34D7C921}" dt="2024-07-10T11:27:15.658" v="112" actId="700"/>
          <ac:spMkLst>
            <pc:docMk/>
            <pc:sldMk cId="1481311281" sldId="258"/>
            <ac:spMk id="2" creationId="{A77A5E62-DF4A-2559-7DA0-FF4B185F2510}"/>
          </ac:spMkLst>
        </pc:spChg>
        <pc:spChg chg="add mod ord">
          <ac:chgData name="Maartje Goudriaan" userId="adc74ed6-290a-4270-bf7f-479051c5fc2a" providerId="ADAL" clId="{1E12CD9C-DA32-42FF-8147-D4DA34D7C921}" dt="2024-07-10T11:27:43.557" v="146" actId="26606"/>
          <ac:spMkLst>
            <pc:docMk/>
            <pc:sldMk cId="1481311281" sldId="258"/>
            <ac:spMk id="3" creationId="{4FA54EE5-B108-6BE9-ADBD-41E642E68793}"/>
          </ac:spMkLst>
        </pc:spChg>
        <pc:spChg chg="add mod ord">
          <ac:chgData name="Maartje Goudriaan" userId="adc74ed6-290a-4270-bf7f-479051c5fc2a" providerId="ADAL" clId="{1E12CD9C-DA32-42FF-8147-D4DA34D7C921}" dt="2024-07-10T11:27:43.557" v="146" actId="26606"/>
          <ac:spMkLst>
            <pc:docMk/>
            <pc:sldMk cId="1481311281" sldId="258"/>
            <ac:spMk id="5" creationId="{51A6F600-A25A-2F83-6647-D23B65BC371A}"/>
          </ac:spMkLst>
        </pc:spChg>
        <pc:spChg chg="add">
          <ac:chgData name="Maartje Goudriaan" userId="adc74ed6-290a-4270-bf7f-479051c5fc2a" providerId="ADAL" clId="{1E12CD9C-DA32-42FF-8147-D4DA34D7C921}" dt="2024-07-10T11:27:43.557" v="146" actId="26606"/>
          <ac:spMkLst>
            <pc:docMk/>
            <pc:sldMk cId="1481311281" sldId="258"/>
            <ac:spMk id="10" creationId="{ECC07320-C2CA-4E29-8481-9D9E143C7788}"/>
          </ac:spMkLst>
        </pc:spChg>
        <pc:spChg chg="add">
          <ac:chgData name="Maartje Goudriaan" userId="adc74ed6-290a-4270-bf7f-479051c5fc2a" providerId="ADAL" clId="{1E12CD9C-DA32-42FF-8147-D4DA34D7C921}" dt="2024-07-10T11:27:43.557" v="146" actId="26606"/>
          <ac:spMkLst>
            <pc:docMk/>
            <pc:sldMk cId="1481311281" sldId="258"/>
            <ac:spMk id="12" creationId="{178FB36B-5BFE-42CA-BC60-1115E0D95EEC}"/>
          </ac:spMkLst>
        </pc:spChg>
        <pc:spChg chg="del mod ord">
          <ac:chgData name="Maartje Goudriaan" userId="adc74ed6-290a-4270-bf7f-479051c5fc2a" providerId="ADAL" clId="{1E12CD9C-DA32-42FF-8147-D4DA34D7C921}" dt="2024-07-10T11:27:15.658" v="112" actId="700"/>
          <ac:spMkLst>
            <pc:docMk/>
            <pc:sldMk cId="1481311281" sldId="258"/>
            <ac:spMk id="13" creationId="{0A831F26-FEC8-C2DF-3FA6-B6D94E3CCA9D}"/>
          </ac:spMkLst>
        </pc:spChg>
        <pc:spChg chg="del">
          <ac:chgData name="Maartje Goudriaan" userId="adc74ed6-290a-4270-bf7f-479051c5fc2a" providerId="ADAL" clId="{1E12CD9C-DA32-42FF-8147-D4DA34D7C921}" dt="2024-07-10T11:27:15.658" v="112" actId="700"/>
          <ac:spMkLst>
            <pc:docMk/>
            <pc:sldMk cId="1481311281" sldId="258"/>
            <ac:spMk id="39" creationId="{2EB492CD-616E-47F8-933B-5E2D952A0593}"/>
          </ac:spMkLst>
        </pc:spChg>
        <pc:spChg chg="del">
          <ac:chgData name="Maartje Goudriaan" userId="adc74ed6-290a-4270-bf7f-479051c5fc2a" providerId="ADAL" clId="{1E12CD9C-DA32-42FF-8147-D4DA34D7C921}" dt="2024-07-10T11:27:15.658" v="112" actId="700"/>
          <ac:spMkLst>
            <pc:docMk/>
            <pc:sldMk cId="1481311281" sldId="258"/>
            <ac:spMk id="41" creationId="{59383CF9-23B5-4335-9B21-1791C4CF1C75}"/>
          </ac:spMkLst>
        </pc:spChg>
        <pc:spChg chg="del">
          <ac:chgData name="Maartje Goudriaan" userId="adc74ed6-290a-4270-bf7f-479051c5fc2a" providerId="ADAL" clId="{1E12CD9C-DA32-42FF-8147-D4DA34D7C921}" dt="2024-07-10T11:27:15.658" v="112" actId="700"/>
          <ac:spMkLst>
            <pc:docMk/>
            <pc:sldMk cId="1481311281" sldId="258"/>
            <ac:spMk id="43" creationId="{0007FE00-9498-4706-B255-6437B0252C02}"/>
          </ac:spMkLst>
        </pc:spChg>
        <pc:picChg chg="mod ord">
          <ac:chgData name="Maartje Goudriaan" userId="adc74ed6-290a-4270-bf7f-479051c5fc2a" providerId="ADAL" clId="{1E12CD9C-DA32-42FF-8147-D4DA34D7C921}" dt="2024-07-10T11:27:43.557" v="146" actId="26606"/>
          <ac:picMkLst>
            <pc:docMk/>
            <pc:sldMk cId="1481311281" sldId="258"/>
            <ac:picMk id="4" creationId="{F45D8D10-FA22-6618-11EC-1E06A1DF021C}"/>
          </ac:picMkLst>
        </pc:picChg>
      </pc:sldChg>
      <pc:sldChg chg="modSp mod">
        <pc:chgData name="Maartje Goudriaan" userId="adc74ed6-290a-4270-bf7f-479051c5fc2a" providerId="ADAL" clId="{1E12CD9C-DA32-42FF-8147-D4DA34D7C921}" dt="2024-07-09T13:41:20.137" v="46" actId="20577"/>
        <pc:sldMkLst>
          <pc:docMk/>
          <pc:sldMk cId="281985008" sldId="260"/>
        </pc:sldMkLst>
        <pc:spChg chg="mod">
          <ac:chgData name="Maartje Goudriaan" userId="adc74ed6-290a-4270-bf7f-479051c5fc2a" providerId="ADAL" clId="{1E12CD9C-DA32-42FF-8147-D4DA34D7C921}" dt="2024-07-09T13:41:20.137" v="46" actId="20577"/>
          <ac:spMkLst>
            <pc:docMk/>
            <pc:sldMk cId="281985008" sldId="260"/>
            <ac:spMk id="3" creationId="{FD49A0BD-B957-A70A-BE34-0288A4717989}"/>
          </ac:spMkLst>
        </pc:spChg>
      </pc:sldChg>
      <pc:sldChg chg="modSp mod">
        <pc:chgData name="Maartje Goudriaan" userId="adc74ed6-290a-4270-bf7f-479051c5fc2a" providerId="ADAL" clId="{1E12CD9C-DA32-42FF-8147-D4DA34D7C921}" dt="2024-07-09T13:42:12.623" v="108" actId="20577"/>
        <pc:sldMkLst>
          <pc:docMk/>
          <pc:sldMk cId="2669914981" sldId="261"/>
        </pc:sldMkLst>
        <pc:spChg chg="mod">
          <ac:chgData name="Maartje Goudriaan" userId="adc74ed6-290a-4270-bf7f-479051c5fc2a" providerId="ADAL" clId="{1E12CD9C-DA32-42FF-8147-D4DA34D7C921}" dt="2024-07-09T13:42:12.623" v="108" actId="20577"/>
          <ac:spMkLst>
            <pc:docMk/>
            <pc:sldMk cId="2669914981" sldId="261"/>
            <ac:spMk id="3" creationId="{FD49A0BD-B957-A70A-BE34-0288A4717989}"/>
          </ac:spMkLst>
        </pc:spChg>
      </pc:sldChg>
      <pc:sldChg chg="modSp mod">
        <pc:chgData name="Maartje Goudriaan" userId="adc74ed6-290a-4270-bf7f-479051c5fc2a" providerId="ADAL" clId="{1E12CD9C-DA32-42FF-8147-D4DA34D7C921}" dt="2024-07-09T13:24:27.594" v="3" actId="6549"/>
        <pc:sldMkLst>
          <pc:docMk/>
          <pc:sldMk cId="3280469964" sldId="308"/>
        </pc:sldMkLst>
        <pc:spChg chg="mod">
          <ac:chgData name="Maartje Goudriaan" userId="adc74ed6-290a-4270-bf7f-479051c5fc2a" providerId="ADAL" clId="{1E12CD9C-DA32-42FF-8147-D4DA34D7C921}" dt="2024-07-09T13:24:27.594" v="3" actId="6549"/>
          <ac:spMkLst>
            <pc:docMk/>
            <pc:sldMk cId="3280469964" sldId="308"/>
            <ac:spMk id="5" creationId="{EBD4C0D5-0C86-0A7A-37B1-786731BC32C6}"/>
          </ac:spMkLst>
        </pc:spChg>
      </pc:sldChg>
      <pc:sldChg chg="add">
        <pc:chgData name="Maartje Goudriaan" userId="adc74ed6-290a-4270-bf7f-479051c5fc2a" providerId="ADAL" clId="{1E12CD9C-DA32-42FF-8147-D4DA34D7C921}" dt="2024-07-10T11:26:45.428" v="109" actId="2890"/>
        <pc:sldMkLst>
          <pc:docMk/>
          <pc:sldMk cId="3662285188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8E3BA-4CFD-6321-782F-4835CE009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FFC523-6A93-7797-6B87-76497A523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51E9A7-A134-D076-6403-0E3F5256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636A40-F727-09E9-A18C-E2A5D48D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B33278-3DEB-CB19-789D-8CFB5167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7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044A8-348A-D000-17F9-FCEACB77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BA46F2-7DB9-F5C2-6D07-289856265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43BD9E-6F57-29B9-A9C2-AA5B0D16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4CECD-C6BF-FCB0-5C70-DBC2D86D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DC5687-8349-73ED-C89D-C9539BC2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4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BADB9F2-BBCD-7C55-08A6-94D8A6A7C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4E529A-A116-AA66-40C1-6EF793001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A74844-1250-5EE6-92F6-2EE5882D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D0DBF-0CB3-5D57-A90D-71FEE598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ED3138-996E-D6B8-0CC2-50E1D53E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21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FA2B9-3C8B-D64E-6D9A-C2DC0F3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65CF6-694C-A000-07E2-BCA81623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C99B5A-1A52-EA74-04F0-14BCAC45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C9AB0-1CCF-41D6-0B68-EE6D10A2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C32184-3A85-1AB5-9025-57838D38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3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BA54F-B15D-524D-BBA3-49DE181A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E8C469-C6AC-30E2-101E-3411CB0E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9D3CE7-5CA2-D70C-213B-7DACB1B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602ECD-C3B0-693B-BC18-2DF4155B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785871-D8FB-09AE-0F17-B2B3AB6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5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25F56-76DF-FA31-8585-7AEAB70C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E6CA5-78F5-2E7C-4E27-9EBF2D3BF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E9303C-1E0C-1C1E-B00A-4C934AA5E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89A55C-AA95-68FB-D116-CE5C7688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54BC71-4295-44B8-8BA9-A0EA5796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D59C95-C6B1-E8C6-8775-B78FBA77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41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2B391-4C90-4CDB-5707-EFA7B22D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874F2B-6D1D-9EA3-7E11-213DD8E97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9598C1-E0CA-625C-0896-CFBF9088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37AB11-62E6-96A0-34F3-F5D1E151E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1F15E8-D14B-ED43-22A4-867942114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EB00C3-A736-5CB0-F7C1-7121DF07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D85FD9-DD40-47BA-CAB8-A912A8E7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CFB914-F009-524E-EBA0-123FE130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74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F7566-2794-3E1E-04AE-66526BA1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CFC71C-991E-FBD7-DF88-53D221F8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E81C37-EC8E-2C16-6A99-553717C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BA9D34-5B12-42C9-0FC8-E0A83444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83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B3EE18-53D3-E382-30FF-B582C85A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413FB7-7DB0-5809-F083-2510AE4D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049957-FE4D-828F-2249-D00E3724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4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3C4C2-1413-BD15-4170-64F91CD8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495E2-FD52-7843-B170-344B093A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5EC4BB-1CA4-BFD2-4694-F9617DF9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A1ADE1-BB31-29CC-3544-C225A3FD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C5B727-3193-189E-6327-66B35709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693438-2BF5-9843-6A42-CC3C6C82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92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46872-197B-9EAF-C60B-18DD1592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314001-279F-3D84-CAC0-722F5285C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9DAF30-61C6-DF28-F98A-7F5903D10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CEEA69-4CD4-571A-7843-05471595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EC7F49-E6A6-A557-0BB0-375C14E1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912AE8-0B2E-3FC0-B0D5-A31C7536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2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3EC586-6ED5-E828-40ED-C951530A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41C0F-34EB-2270-61E1-3CAB02CB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DE9636-24A7-776D-BE5F-6443B866F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F3A5-9732-434B-83D3-20B9DF4E51F3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E65064-36DC-4AA9-93C3-0A27B69BD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1B650D-A0D2-542F-945E-143853FFA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6281-311F-4762-A548-4CD281D77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48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@hend-x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clipart, tekening, schets, illustratie&#10;&#10;Automatisch gegenereerde beschrijving">
            <a:extLst>
              <a:ext uri="{FF2B5EF4-FFF2-40B4-BE49-F238E27FC236}">
                <a16:creationId xmlns:a16="http://schemas.microsoft.com/office/drawing/2014/main" id="{F45D8D10-FA22-6618-11EC-1E06A1DF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4536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A54EE5-B108-6BE9-ADBD-41E642E6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5200"/>
              <a:t>Het jonge kind in Amsterdam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1A6F600-A25A-2F83-6647-D23B65BC3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3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A5E62-DF4A-2559-7DA0-FF4B185F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NL"/>
              <a:t>Spelregels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clipart, tekening, schets, illustratie&#10;&#10;Automatisch gegenereerde beschrijving">
            <a:extLst>
              <a:ext uri="{FF2B5EF4-FFF2-40B4-BE49-F238E27FC236}">
                <a16:creationId xmlns:a16="http://schemas.microsoft.com/office/drawing/2014/main" id="{F45D8D10-FA22-6618-11EC-1E06A1DF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3874" b="-1"/>
          <a:stretch/>
        </p:blipFill>
        <p:spPr>
          <a:xfrm>
            <a:off x="703182" y="1650005"/>
            <a:ext cx="4777381" cy="338824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A831F26-FEC8-C2DF-3FA6-B6D94E3C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l-NL" sz="2200" dirty="0"/>
              <a:t>Webinar wordt opgenomen, zet je camera uit als je niet in beeld wil</a:t>
            </a:r>
          </a:p>
          <a:p>
            <a:r>
              <a:rPr lang="nl-NL" sz="2200" dirty="0"/>
              <a:t>Zet je microfoon uit</a:t>
            </a:r>
          </a:p>
          <a:p>
            <a:r>
              <a:rPr lang="nl-NL" sz="2200" dirty="0"/>
              <a:t>Vragen in de chat</a:t>
            </a:r>
          </a:p>
          <a:p>
            <a:r>
              <a:rPr lang="nl-NL" sz="2200" dirty="0"/>
              <a:t>Na het </a:t>
            </a:r>
            <a:r>
              <a:rPr lang="nl-NL" sz="2200" dirty="0" err="1"/>
              <a:t>webinar</a:t>
            </a:r>
            <a:r>
              <a:rPr lang="nl-NL" sz="2200" dirty="0"/>
              <a:t> nog 15 min ruimte voor vragen die nog niet beantwoord zijn</a:t>
            </a:r>
          </a:p>
          <a:p>
            <a:r>
              <a:rPr lang="nl-NL" sz="2200" dirty="0"/>
              <a:t>Alle genoemde initiatieven met contactgegevens, en meer, zijn terug te vinden op: jeugdhulpregioamsterdam.1sociaaldomein.nl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66228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A5E62-DF4A-2559-7DA0-FF4B185F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3" y="503877"/>
            <a:ext cx="5458838" cy="1325563"/>
          </a:xfrm>
        </p:spPr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clipart, tekening, schets, illustratie&#10;&#10;Automatisch gegenereerde beschrijving">
            <a:extLst>
              <a:ext uri="{FF2B5EF4-FFF2-40B4-BE49-F238E27FC236}">
                <a16:creationId xmlns:a16="http://schemas.microsoft.com/office/drawing/2014/main" id="{F45D8D10-FA22-6618-11EC-1E06A1DF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3874" b="-1"/>
          <a:stretch/>
        </p:blipFill>
        <p:spPr>
          <a:xfrm>
            <a:off x="6287345" y="1612719"/>
            <a:ext cx="5066455" cy="359326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A0BD-B957-A70A-BE34-0288A4717989}"/>
              </a:ext>
            </a:extLst>
          </p:cNvPr>
          <p:cNvSpPr txBox="1">
            <a:spLocks/>
          </p:cNvSpPr>
          <p:nvPr/>
        </p:nvSpPr>
        <p:spPr>
          <a:xfrm>
            <a:off x="838200" y="181998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/>
              <a:t>Introductie: knelpunten en oplossingsrichting</a:t>
            </a:r>
          </a:p>
          <a:p>
            <a:r>
              <a:rPr lang="nl-NL" sz="2200" dirty="0"/>
              <a:t>Korte kennismaking met verschillende initiatieven:</a:t>
            </a:r>
          </a:p>
          <a:p>
            <a:pPr marL="457200" lvl="1" indent="0">
              <a:buNone/>
            </a:pPr>
            <a:r>
              <a:rPr lang="nl-NL" sz="1800" dirty="0"/>
              <a:t>- Hybride groep (kinderopvang en zorg)</a:t>
            </a:r>
          </a:p>
          <a:p>
            <a:pPr marL="457200" lvl="1" indent="0">
              <a:buNone/>
            </a:pPr>
            <a:r>
              <a:rPr lang="nl-NL" sz="1800" dirty="0"/>
              <a:t>- Spelinloop plus (welzijn en zorg)</a:t>
            </a:r>
          </a:p>
          <a:p>
            <a:pPr marL="457200" lvl="1" indent="0">
              <a:buNone/>
            </a:pPr>
            <a:r>
              <a:rPr lang="nl-NL" sz="1800" dirty="0"/>
              <a:t>- Kansrijke Start</a:t>
            </a:r>
          </a:p>
          <a:p>
            <a:pPr marL="457200" lvl="1" indent="0">
              <a:buNone/>
            </a:pPr>
            <a:r>
              <a:rPr lang="nl-NL" sz="1800" dirty="0"/>
              <a:t>- Kansrijk vervolg voor het jonge kind</a:t>
            </a:r>
          </a:p>
          <a:p>
            <a:pPr marL="457200" lvl="1" indent="0">
              <a:buNone/>
            </a:pPr>
            <a:r>
              <a:rPr lang="nl-NL" sz="1800" dirty="0"/>
              <a:t>- Gebiedsgericht Samenwerken/ team Samen</a:t>
            </a:r>
          </a:p>
          <a:p>
            <a:pPr marL="457200" lvl="1" indent="0">
              <a:buNone/>
            </a:pPr>
            <a:r>
              <a:rPr lang="nl-NL" sz="1800" dirty="0"/>
              <a:t>- Handje Helpen</a:t>
            </a:r>
          </a:p>
          <a:p>
            <a:pPr marL="457200" lvl="1" indent="0">
              <a:buNone/>
            </a:pPr>
            <a:r>
              <a:rPr lang="nl-NL" sz="1800" dirty="0"/>
              <a:t>- Preventie</a:t>
            </a:r>
          </a:p>
          <a:p>
            <a:r>
              <a:rPr lang="nl-NL" sz="2200" dirty="0"/>
              <a:t>Rondleiding op 1 Sociaal Domein : informatie en contact</a:t>
            </a:r>
          </a:p>
          <a:p>
            <a:r>
              <a:rPr lang="nl-NL" sz="2200" dirty="0"/>
              <a:t>Einde met ruimte om te blijven voor verdere vragen.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300" dirty="0"/>
              <a:t> </a:t>
            </a:r>
          </a:p>
          <a:p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2819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A5E62-DF4A-2559-7DA0-FF4B185F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3" y="503877"/>
            <a:ext cx="5458838" cy="1325563"/>
          </a:xfrm>
        </p:spPr>
        <p:txBody>
          <a:bodyPr>
            <a:normAutofit/>
          </a:bodyPr>
          <a:lstStyle/>
          <a:p>
            <a:r>
              <a:rPr lang="nl-NL" dirty="0"/>
              <a:t>Okido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clipart, tekening, schets, illustratie&#10;&#10;Automatisch gegenereerde beschrijving">
            <a:extLst>
              <a:ext uri="{FF2B5EF4-FFF2-40B4-BE49-F238E27FC236}">
                <a16:creationId xmlns:a16="http://schemas.microsoft.com/office/drawing/2014/main" id="{F45D8D10-FA22-6618-11EC-1E06A1DF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3874" b="-1"/>
          <a:stretch/>
        </p:blipFill>
        <p:spPr>
          <a:xfrm>
            <a:off x="6287345" y="1612719"/>
            <a:ext cx="5066455" cy="359326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A0BD-B957-A70A-BE34-0288A4717989}"/>
              </a:ext>
            </a:extLst>
          </p:cNvPr>
          <p:cNvSpPr txBox="1">
            <a:spLocks/>
          </p:cNvSpPr>
          <p:nvPr/>
        </p:nvSpPr>
        <p:spPr>
          <a:xfrm>
            <a:off x="838200" y="181998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300" dirty="0"/>
              <a:t> </a:t>
            </a:r>
          </a:p>
          <a:p>
            <a:endParaRPr lang="nl-NL" sz="13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D4C0D5-0C86-0A7A-37B1-786731BC32C6}"/>
              </a:ext>
            </a:extLst>
          </p:cNvPr>
          <p:cNvSpPr txBox="1"/>
          <p:nvPr/>
        </p:nvSpPr>
        <p:spPr>
          <a:xfrm>
            <a:off x="838200" y="1829441"/>
            <a:ext cx="438036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altLang="nl-NL" sz="2800" b="1" dirty="0">
                <a:latin typeface="Calibri" panose="020F0502020204030204" pitchFamily="34" charset="0"/>
                <a:cs typeface="Aptos" panose="020B0004020202020204" pitchFamily="34" charset="0"/>
              </a:rPr>
              <a:t>Ondersteuning Kinderen In </a:t>
            </a:r>
            <a:r>
              <a:rPr lang="nl-NL" altLang="nl-NL" sz="2800" b="1" dirty="0" err="1">
                <a:latin typeface="Calibri" panose="020F0502020204030204" pitchFamily="34" charset="0"/>
                <a:cs typeface="Aptos" panose="020B0004020202020204" pitchFamily="34" charset="0"/>
              </a:rPr>
              <a:t>DagOpvang</a:t>
            </a:r>
            <a:endParaRPr lang="nl-NL" altLang="nl-NL" sz="2800" b="1" dirty="0">
              <a:latin typeface="Calibri" panose="020F050202020403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nl-NL" altLang="nl-NL" sz="2800" b="1" dirty="0">
              <a:latin typeface="Calibri" panose="020F050202020403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nl-NL" altLang="nl-NL" sz="2800" b="1" dirty="0">
                <a:latin typeface="Calibri" panose="020F0502020204030204" pitchFamily="34" charset="0"/>
                <a:cs typeface="Aptos" panose="020B0004020202020204" pitchFamily="34" charset="0"/>
              </a:rPr>
              <a:t>Samenwerkingsverband van MEE. Omega, Cordaan  </a:t>
            </a:r>
            <a:r>
              <a:rPr lang="nl-NL" altLang="nl-NL" sz="2800" b="1" dirty="0" err="1">
                <a:latin typeface="Calibri" panose="020F0502020204030204" pitchFamily="34" charset="0"/>
                <a:cs typeface="Aptos" panose="020B0004020202020204" pitchFamily="34" charset="0"/>
              </a:rPr>
              <a:t>Combiwel</a:t>
            </a:r>
            <a:r>
              <a:rPr lang="nl-NL" altLang="nl-NL" sz="2800" b="1" dirty="0">
                <a:latin typeface="Calibri" panose="020F0502020204030204" pitchFamily="34" charset="0"/>
                <a:cs typeface="Aptos" panose="020B0004020202020204" pitchFamily="34" charset="0"/>
              </a:rPr>
              <a:t> en MOC ‘t Kabouterhuis</a:t>
            </a:r>
            <a:endParaRPr lang="nl-NL" alt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E1ED165A-A3D0-0497-CCB1-8ABCAAEC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82" y="1652016"/>
            <a:ext cx="5815198" cy="38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8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A5E62-DF4A-2559-7DA0-FF4B185F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3" y="503877"/>
            <a:ext cx="5458838" cy="1325563"/>
          </a:xfrm>
        </p:spPr>
        <p:txBody>
          <a:bodyPr>
            <a:normAutofit/>
          </a:bodyPr>
          <a:lstStyle/>
          <a:p>
            <a:r>
              <a:rPr lang="nl-NL" altLang="nl-NL" sz="4400" dirty="0"/>
              <a:t>Alert4you</a:t>
            </a:r>
            <a:endParaRPr lang="nl-NL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A0BD-B957-A70A-BE34-0288A4717989}"/>
              </a:ext>
            </a:extLst>
          </p:cNvPr>
          <p:cNvSpPr txBox="1">
            <a:spLocks/>
          </p:cNvSpPr>
          <p:nvPr/>
        </p:nvSpPr>
        <p:spPr>
          <a:xfrm>
            <a:off x="838200" y="181998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300" dirty="0"/>
              <a:t> </a:t>
            </a:r>
          </a:p>
          <a:p>
            <a:endParaRPr lang="nl-NL" sz="1300" dirty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6ED3E59F-C364-19D4-027C-4786BF27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38" y="1302549"/>
            <a:ext cx="3929062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06B7DF5-1EFF-8B2B-99A7-47C43191101D}"/>
              </a:ext>
            </a:extLst>
          </p:cNvPr>
          <p:cNvSpPr txBox="1"/>
          <p:nvPr/>
        </p:nvSpPr>
        <p:spPr>
          <a:xfrm>
            <a:off x="423762" y="223361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Ondersteuning voor pedagogisch medewerkers</a:t>
            </a:r>
          </a:p>
        </p:txBody>
      </p:sp>
    </p:spTree>
    <p:extLst>
      <p:ext uri="{BB962C8B-B14F-4D97-AF65-F5344CB8AC3E}">
        <p14:creationId xmlns:p14="http://schemas.microsoft.com/office/powerpoint/2010/main" val="170536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A5E62-DF4A-2559-7DA0-FF4B185F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3" y="503877"/>
            <a:ext cx="5458838" cy="1325563"/>
          </a:xfrm>
        </p:spPr>
        <p:txBody>
          <a:bodyPr>
            <a:normAutofit/>
          </a:bodyPr>
          <a:lstStyle/>
          <a:p>
            <a:r>
              <a:rPr lang="nl-NL" altLang="nl-NL" sz="4400" dirty="0"/>
              <a:t>Ondersteuning in de klas</a:t>
            </a:r>
            <a:endParaRPr lang="nl-NL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A0BD-B957-A70A-BE34-0288A4717989}"/>
              </a:ext>
            </a:extLst>
          </p:cNvPr>
          <p:cNvSpPr txBox="1">
            <a:spLocks/>
          </p:cNvSpPr>
          <p:nvPr/>
        </p:nvSpPr>
        <p:spPr>
          <a:xfrm>
            <a:off x="838200" y="181998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300" dirty="0"/>
              <a:t> </a:t>
            </a:r>
          </a:p>
          <a:p>
            <a:endParaRPr lang="nl-NL" sz="13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D4C0D5-0C86-0A7A-37B1-786731BC32C6}"/>
              </a:ext>
            </a:extLst>
          </p:cNvPr>
          <p:cNvSpPr txBox="1"/>
          <p:nvPr/>
        </p:nvSpPr>
        <p:spPr>
          <a:xfrm>
            <a:off x="838200" y="1829441"/>
            <a:ext cx="43803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nl-NL" sz="2800" b="1" dirty="0">
                <a:solidFill>
                  <a:srgbClr val="333333"/>
                </a:solidFill>
                <a:highlight>
                  <a:srgbClr val="FFFFFF"/>
                </a:highlight>
                <a:latin typeface="Source Sans Pro" panose="020B0503030403020204" pitchFamily="34" charset="0"/>
              </a:rPr>
              <a:t>Heeft een kind of een groep kinderen extra ondersteuning in de klas nodig? Dan bieden we een OZA, een ‘onderwijs-zorg-arrangement’</a:t>
            </a:r>
            <a:endParaRPr lang="nl-NL" alt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4" name="Tijdelijke aanduiding voor inhoud 2">
            <a:extLst>
              <a:ext uri="{FF2B5EF4-FFF2-40B4-BE49-F238E27FC236}">
                <a16:creationId xmlns:a16="http://schemas.microsoft.com/office/drawing/2014/main" id="{AFFA5A9A-9872-2071-3D85-2A4930C1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18" y="1819982"/>
            <a:ext cx="3837622" cy="25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46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A5E62-DF4A-2559-7DA0-FF4B185F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31641"/>
            <a:ext cx="6952862" cy="2108718"/>
          </a:xfrm>
        </p:spPr>
        <p:txBody>
          <a:bodyPr>
            <a:normAutofit fontScale="90000"/>
          </a:bodyPr>
          <a:lstStyle/>
          <a:p>
            <a:r>
              <a:rPr lang="nl-NL" dirty="0"/>
              <a:t>APOO </a:t>
            </a:r>
            <a:br>
              <a:rPr lang="nl-NL" dirty="0"/>
            </a:br>
            <a:br>
              <a:rPr lang="nl-NL" dirty="0"/>
            </a:br>
            <a:r>
              <a:rPr lang="nl-NL" sz="3600" dirty="0"/>
              <a:t>Aanvullende Preventieve opgroei en opvoedondersteuning</a:t>
            </a:r>
            <a:br>
              <a:rPr lang="nl-NL" sz="3600" dirty="0"/>
            </a:br>
            <a:br>
              <a:rPr lang="nl-NL" sz="3600" dirty="0"/>
            </a:br>
            <a:r>
              <a:rPr lang="nl-NL" sz="1800" dirty="0"/>
              <a:t>zonder verwijzing</a:t>
            </a:r>
            <a:br>
              <a:rPr lang="nl-NL" dirty="0"/>
            </a:br>
            <a:br>
              <a:rPr lang="nl-NL" dirty="0"/>
            </a:br>
            <a:r>
              <a:rPr lang="nl-NL" sz="2000" dirty="0" err="1"/>
              <a:t>Semmi</a:t>
            </a:r>
            <a:r>
              <a:rPr lang="nl-NL" sz="2000" dirty="0"/>
              <a:t>, MEE, </a:t>
            </a:r>
            <a:r>
              <a:rPr lang="nl-NL" sz="2000" dirty="0" err="1"/>
              <a:t>Sitara</a:t>
            </a:r>
            <a:r>
              <a:rPr lang="nl-NL" sz="2000" dirty="0"/>
              <a:t>, </a:t>
            </a:r>
            <a:r>
              <a:rPr lang="nl-NL" sz="2000" dirty="0" err="1"/>
              <a:t>Prezens</a:t>
            </a:r>
            <a:r>
              <a:rPr lang="nl-NL" sz="2000" dirty="0"/>
              <a:t>, Family Matters, MOC  </a:t>
            </a:r>
            <a:br>
              <a:rPr lang="nl-NL" sz="2000" dirty="0"/>
            </a:br>
            <a:r>
              <a:rPr lang="nl-NL" sz="2000" dirty="0"/>
              <a:t>en </a:t>
            </a:r>
            <a:r>
              <a:rPr lang="nl-NL" sz="2000" dirty="0" err="1"/>
              <a:t>Arkin</a:t>
            </a:r>
            <a:r>
              <a:rPr lang="nl-NL" sz="2000" dirty="0"/>
              <a:t> als hoofdaannemer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A0BD-B957-A70A-BE34-0288A4717989}"/>
              </a:ext>
            </a:extLst>
          </p:cNvPr>
          <p:cNvSpPr txBox="1">
            <a:spLocks/>
          </p:cNvSpPr>
          <p:nvPr/>
        </p:nvSpPr>
        <p:spPr>
          <a:xfrm>
            <a:off x="838200" y="181998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300" dirty="0"/>
              <a:t> </a:t>
            </a:r>
          </a:p>
          <a:p>
            <a:endParaRPr lang="nl-NL" sz="1300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51EA1B4E-4F44-E95E-45B1-577FF571C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97" y="2965449"/>
            <a:ext cx="3619781" cy="22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clipart, tekening, schets, illustratie&#10;&#10;Automatisch gegenereerde beschrijving">
            <a:extLst>
              <a:ext uri="{FF2B5EF4-FFF2-40B4-BE49-F238E27FC236}">
                <a16:creationId xmlns:a16="http://schemas.microsoft.com/office/drawing/2014/main" id="{F45D8D10-FA22-6618-11EC-1E06A1DF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3874" b="-1"/>
          <a:stretch/>
        </p:blipFill>
        <p:spPr>
          <a:xfrm>
            <a:off x="8808310" y="808048"/>
            <a:ext cx="2183201" cy="154838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A0BD-B957-A70A-BE34-0288A4717989}"/>
              </a:ext>
            </a:extLst>
          </p:cNvPr>
          <p:cNvSpPr txBox="1">
            <a:spLocks/>
          </p:cNvSpPr>
          <p:nvPr/>
        </p:nvSpPr>
        <p:spPr>
          <a:xfrm>
            <a:off x="838199" y="1846843"/>
            <a:ext cx="6314439" cy="433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Marit Recourt-Vollebregt (Kansrijke Start): </a:t>
            </a:r>
            <a:r>
              <a:rPr lang="nl-NL" sz="2400" dirty="0">
                <a:solidFill>
                  <a:schemeClr val="accent1"/>
                </a:solidFill>
              </a:rPr>
              <a:t>mrecourt@ggd.amsterdam.nl</a:t>
            </a:r>
          </a:p>
          <a:p>
            <a:r>
              <a:rPr lang="nl-NL" sz="2400" dirty="0"/>
              <a:t>Sabine Martens (</a:t>
            </a:r>
            <a:r>
              <a:rPr lang="nl-NL" sz="2400" dirty="0" err="1"/>
              <a:t>stg</a:t>
            </a:r>
            <a:r>
              <a:rPr lang="nl-NL" sz="2400" dirty="0"/>
              <a:t> Ja):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    s.martens@ja-amsterdam.nl</a:t>
            </a:r>
          </a:p>
          <a:p>
            <a:r>
              <a:rPr lang="nl-NL" sz="2400" dirty="0"/>
              <a:t>Moniek Zijm (‘t Kabouterhuis): </a:t>
            </a:r>
            <a:r>
              <a:rPr lang="nl-NL" sz="2400" dirty="0">
                <a:solidFill>
                  <a:schemeClr val="accent1"/>
                </a:solidFill>
              </a:rPr>
              <a:t>m.zijm@kabouterhuis.nl</a:t>
            </a:r>
          </a:p>
          <a:p>
            <a:r>
              <a:rPr lang="nl-NL" sz="2400" dirty="0"/>
              <a:t>Carmen </a:t>
            </a:r>
            <a:r>
              <a:rPr lang="nl-NL" sz="2400" dirty="0" err="1"/>
              <a:t>Odermatt</a:t>
            </a:r>
            <a:r>
              <a:rPr lang="nl-NL" sz="2400" dirty="0"/>
              <a:t> (Handje Helpen): </a:t>
            </a:r>
            <a:r>
              <a:rPr lang="nl-NL" sz="2400" b="0" i="0" strike="noStrike" dirty="0">
                <a:solidFill>
                  <a:schemeClr val="accent1"/>
                </a:solidFill>
                <a:effectLst/>
              </a:rPr>
              <a:t>codermatt@handjehelpen.nl</a:t>
            </a:r>
          </a:p>
          <a:p>
            <a:r>
              <a:rPr lang="nl-NL" sz="2400" dirty="0"/>
              <a:t>Freek van den Berg (1SD): </a:t>
            </a:r>
            <a:r>
              <a:rPr lang="nl-NL" sz="2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f.vandeberg@1sociaaldomein.nl</a:t>
            </a:r>
          </a:p>
          <a:p>
            <a:r>
              <a:rPr lang="nl-NL" sz="2400" dirty="0"/>
              <a:t>Louise Henderickx (Kansrijk vervolg):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    </a:t>
            </a:r>
            <a:r>
              <a:rPr lang="nl-NL" sz="2400" dirty="0">
                <a:solidFill>
                  <a:schemeClr val="accent1"/>
                </a:solidFill>
                <a:hlinkClick r:id="rId3"/>
              </a:rPr>
              <a:t>louise@hend-x.nl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/>
              <a:t>* Maartje Goudriaan (GGSW)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</a:rPr>
              <a:t>    m</a:t>
            </a:r>
            <a:r>
              <a:rPr lang="nl-NL" sz="2400" dirty="0">
                <a:solidFill>
                  <a:schemeClr val="accent1"/>
                </a:solidFill>
              </a:rPr>
              <a:t>.goudriaan@levvel.nl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7B52CBB-466D-F92A-2162-BE2F62ABC04B}"/>
              </a:ext>
            </a:extLst>
          </p:cNvPr>
          <p:cNvSpPr txBox="1">
            <a:spLocks/>
          </p:cNvSpPr>
          <p:nvPr/>
        </p:nvSpPr>
        <p:spPr>
          <a:xfrm>
            <a:off x="840751" y="1321660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F99A70-9AD5-0E4F-1EA4-093755DE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43D375-D684-8409-70F9-68B2B3C0F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0800000" flipV="1">
            <a:off x="6496050" y="5610225"/>
            <a:ext cx="4495462" cy="781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</a:rPr>
              <a:t>Scan de bijgaande QR code of ga naar https://jeugdhulpregioamsterdam.1sociaaldomein.nl en bekijk de initiatieven in jouw gebied en/of stedelijk. </a:t>
            </a:r>
            <a:endParaRPr lang="nl-NL" dirty="0"/>
          </a:p>
        </p:txBody>
      </p:sp>
      <p:pic>
        <p:nvPicPr>
          <p:cNvPr id="9" name="Tijdelijke aanduiding voor inhoud 8" descr="Afbeelding met patroon, plein, pixel&#10;&#10;Automatisch gegenereerde beschrijving">
            <a:extLst>
              <a:ext uri="{FF2B5EF4-FFF2-40B4-BE49-F238E27FC236}">
                <a16:creationId xmlns:a16="http://schemas.microsoft.com/office/drawing/2014/main" id="{148615B8-5DE6-ACD1-E0E8-B1EEF8BFB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2390934"/>
            <a:ext cx="3063136" cy="3063136"/>
          </a:xfrm>
        </p:spPr>
      </p:pic>
    </p:spTree>
    <p:extLst>
      <p:ext uri="{BB962C8B-B14F-4D97-AF65-F5344CB8AC3E}">
        <p14:creationId xmlns:p14="http://schemas.microsoft.com/office/powerpoint/2010/main" val="26699149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337</Words>
  <Application>Microsoft Office PowerPoint</Application>
  <PresentationFormat>Breedbeeld</PresentationFormat>
  <Paragraphs>45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Source Sans Pro</vt:lpstr>
      <vt:lpstr>Kantoorthema</vt:lpstr>
      <vt:lpstr>Het jonge kind in Amsterdam</vt:lpstr>
      <vt:lpstr>Spelregels</vt:lpstr>
      <vt:lpstr>Programma</vt:lpstr>
      <vt:lpstr>Okido</vt:lpstr>
      <vt:lpstr>Alert4you</vt:lpstr>
      <vt:lpstr>Ondersteuning in de klas</vt:lpstr>
      <vt:lpstr>APOO   Aanvullende Preventieve opgroei en opvoedondersteuning  zonder verwijzing  Semmi, MEE, Sitara, Prezens, Family Matters, MOC   en Arkin als hoofdaannemer</vt:lpstr>
      <vt:lpstr>Meer informatie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Maartje Goudriaan</dc:creator>
  <cp:lastModifiedBy>Maartje Goudriaan</cp:lastModifiedBy>
  <cp:revision>5</cp:revision>
  <dcterms:created xsi:type="dcterms:W3CDTF">2024-07-01T08:26:28Z</dcterms:created>
  <dcterms:modified xsi:type="dcterms:W3CDTF">2024-07-10T11:28:00Z</dcterms:modified>
</cp:coreProperties>
</file>